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PT Serif"/>
      <p:regular r:id="rId13"/>
      <p:bold r:id="rId14"/>
      <p:italic r:id="rId15"/>
      <p:boldItalic r:id="rId16"/>
    </p:embeddedFont>
    <p:embeddedFont>
      <p:font typeface="Girassol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henuELsYEpWBH1iUXPBtz9oXTM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erif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erif-italic.fntdata"/><Relationship Id="rId14" Type="http://schemas.openxmlformats.org/officeDocument/2006/relationships/font" Target="fonts/PTSerif-bold.fntdata"/><Relationship Id="rId17" Type="http://schemas.openxmlformats.org/officeDocument/2006/relationships/font" Target="fonts/Girassol-regular.fntdata"/><Relationship Id="rId16" Type="http://schemas.openxmlformats.org/officeDocument/2006/relationships/font" Target="fonts/PTSerif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86" name="Google Shape;86;p1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22551" y="1880110"/>
            <a:ext cx="964405" cy="835207"/>
            <a:chOff x="63500" y="63500"/>
            <a:chExt cx="1465580" cy="1269238"/>
          </a:xfrm>
        </p:grpSpPr>
        <p:sp>
          <p:nvSpPr>
            <p:cNvPr id="88" name="Google Shape;88;p1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89" name="Google Shape;89;p1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90" name="Google Shape;90;p1"/>
          <p:cNvCxnSpPr/>
          <p:nvPr/>
        </p:nvCxnSpPr>
        <p:spPr>
          <a:xfrm>
            <a:off x="-2741387" y="474028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91" name="Google Shape;91;p1"/>
          <p:cNvCxnSpPr/>
          <p:nvPr/>
        </p:nvCxnSpPr>
        <p:spPr>
          <a:xfrm>
            <a:off x="14330680" y="18192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92" name="Google Shape;92;p1"/>
          <p:cNvGrpSpPr/>
          <p:nvPr/>
        </p:nvGrpSpPr>
        <p:grpSpPr>
          <a:xfrm>
            <a:off x="-732766" y="6878701"/>
            <a:ext cx="2695236" cy="4061588"/>
            <a:chOff x="84667" y="84667"/>
            <a:chExt cx="3593648" cy="5415450"/>
          </a:xfrm>
        </p:grpSpPr>
        <p:grpSp>
          <p:nvGrpSpPr>
            <p:cNvPr id="93" name="Google Shape;93;p1"/>
            <p:cNvGrpSpPr/>
            <p:nvPr/>
          </p:nvGrpSpPr>
          <p:grpSpPr>
            <a:xfrm>
              <a:off x="1724205" y="2877016"/>
              <a:ext cx="1954110" cy="1692318"/>
              <a:chOff x="63500" y="63500"/>
              <a:chExt cx="1465580" cy="1269238"/>
            </a:xfrm>
          </p:grpSpPr>
          <p:sp>
            <p:nvSpPr>
              <p:cNvPr id="94" name="Google Shape;94;p1"/>
              <p:cNvSpPr/>
              <p:nvPr/>
            </p:nvSpPr>
            <p:spPr>
              <a:xfrm>
                <a:off x="85471" y="8255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473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473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FF3131"/>
              </a:solidFill>
              <a:ln>
                <a:noFill/>
              </a:ln>
            </p:spPr>
          </p:sp>
          <p:sp>
            <p:nvSpPr>
              <p:cNvPr id="95" name="Google Shape;95;p1"/>
              <p:cNvSpPr/>
              <p:nvPr/>
            </p:nvSpPr>
            <p:spPr>
              <a:xfrm>
                <a:off x="63500" y="63500"/>
                <a:ext cx="1465580" cy="1269238"/>
              </a:xfrm>
              <a:custGeom>
                <a:rect b="b" l="l" r="r" t="t"/>
                <a:pathLst>
                  <a:path extrusionOk="0" h="1269238" w="1465580">
                    <a:moveTo>
                      <a:pt x="377444" y="1231011"/>
                    </a:moveTo>
                    <a:lnTo>
                      <a:pt x="1088136" y="1231011"/>
                    </a:lnTo>
                    <a:lnTo>
                      <a:pt x="1088136" y="1250061"/>
                    </a:lnTo>
                    <a:lnTo>
                      <a:pt x="1071626" y="1240536"/>
                    </a:lnTo>
                    <a:lnTo>
                      <a:pt x="1426972" y="624967"/>
                    </a:lnTo>
                    <a:lnTo>
                      <a:pt x="1443482" y="634492"/>
                    </a:lnTo>
                    <a:lnTo>
                      <a:pt x="1426972" y="644017"/>
                    </a:lnTo>
                    <a:lnTo>
                      <a:pt x="1071626" y="28575"/>
                    </a:lnTo>
                    <a:lnTo>
                      <a:pt x="1088136" y="19050"/>
                    </a:lnTo>
                    <a:lnTo>
                      <a:pt x="1088136" y="38100"/>
                    </a:lnTo>
                    <a:lnTo>
                      <a:pt x="377444" y="38100"/>
                    </a:lnTo>
                    <a:lnTo>
                      <a:pt x="377444" y="19050"/>
                    </a:lnTo>
                    <a:lnTo>
                      <a:pt x="393954" y="28575"/>
                    </a:lnTo>
                    <a:lnTo>
                      <a:pt x="38481" y="644144"/>
                    </a:lnTo>
                    <a:lnTo>
                      <a:pt x="21971" y="634619"/>
                    </a:lnTo>
                    <a:lnTo>
                      <a:pt x="38481" y="625094"/>
                    </a:lnTo>
                    <a:lnTo>
                      <a:pt x="393827" y="1240663"/>
                    </a:lnTo>
                    <a:lnTo>
                      <a:pt x="377317" y="1250188"/>
                    </a:lnTo>
                    <a:lnTo>
                      <a:pt x="377317" y="1231138"/>
                    </a:lnTo>
                    <a:moveTo>
                      <a:pt x="377317" y="1269238"/>
                    </a:moveTo>
                    <a:lnTo>
                      <a:pt x="366268" y="1269238"/>
                    </a:lnTo>
                    <a:lnTo>
                      <a:pt x="0" y="634619"/>
                    </a:lnTo>
                    <a:lnTo>
                      <a:pt x="366395" y="0"/>
                    </a:lnTo>
                    <a:lnTo>
                      <a:pt x="1099185" y="0"/>
                    </a:lnTo>
                    <a:lnTo>
                      <a:pt x="1465580" y="634619"/>
                    </a:lnTo>
                    <a:lnTo>
                      <a:pt x="1099185" y="1269111"/>
                    </a:lnTo>
                    <a:lnTo>
                      <a:pt x="377444" y="1269111"/>
                    </a:lnTo>
                    <a:close/>
                  </a:path>
                </a:pathLst>
              </a:custGeom>
              <a:solidFill>
                <a:srgbClr val="FF3131"/>
              </a:solidFill>
              <a:ln>
                <a:noFill/>
              </a:ln>
            </p:spPr>
          </p:sp>
        </p:grpSp>
        <p:grpSp>
          <p:nvGrpSpPr>
            <p:cNvPr id="96" name="Google Shape;96;p1"/>
            <p:cNvGrpSpPr/>
            <p:nvPr/>
          </p:nvGrpSpPr>
          <p:grpSpPr>
            <a:xfrm>
              <a:off x="84667" y="84667"/>
              <a:ext cx="1954110" cy="1692318"/>
              <a:chOff x="63500" y="63500"/>
              <a:chExt cx="1465580" cy="1269238"/>
            </a:xfrm>
          </p:grpSpPr>
          <p:sp>
            <p:nvSpPr>
              <p:cNvPr id="97" name="Google Shape;97;p1"/>
              <p:cNvSpPr/>
              <p:nvPr/>
            </p:nvSpPr>
            <p:spPr>
              <a:xfrm>
                <a:off x="85471" y="8255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473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473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38B6FF"/>
              </a:solidFill>
              <a:ln>
                <a:noFill/>
              </a:ln>
            </p:spPr>
          </p:sp>
          <p:sp>
            <p:nvSpPr>
              <p:cNvPr id="98" name="Google Shape;98;p1"/>
              <p:cNvSpPr/>
              <p:nvPr/>
            </p:nvSpPr>
            <p:spPr>
              <a:xfrm>
                <a:off x="63500" y="63500"/>
                <a:ext cx="1465580" cy="1269238"/>
              </a:xfrm>
              <a:custGeom>
                <a:rect b="b" l="l" r="r" t="t"/>
                <a:pathLst>
                  <a:path extrusionOk="0" h="1269238" w="1465580">
                    <a:moveTo>
                      <a:pt x="377444" y="1231011"/>
                    </a:moveTo>
                    <a:lnTo>
                      <a:pt x="1088136" y="1231011"/>
                    </a:lnTo>
                    <a:lnTo>
                      <a:pt x="1088136" y="1250061"/>
                    </a:lnTo>
                    <a:lnTo>
                      <a:pt x="1071626" y="1240536"/>
                    </a:lnTo>
                    <a:lnTo>
                      <a:pt x="1426972" y="624967"/>
                    </a:lnTo>
                    <a:lnTo>
                      <a:pt x="1443482" y="634492"/>
                    </a:lnTo>
                    <a:lnTo>
                      <a:pt x="1426972" y="644017"/>
                    </a:lnTo>
                    <a:lnTo>
                      <a:pt x="1071626" y="28575"/>
                    </a:lnTo>
                    <a:lnTo>
                      <a:pt x="1088136" y="19050"/>
                    </a:lnTo>
                    <a:lnTo>
                      <a:pt x="1088136" y="38100"/>
                    </a:lnTo>
                    <a:lnTo>
                      <a:pt x="377444" y="38100"/>
                    </a:lnTo>
                    <a:lnTo>
                      <a:pt x="377444" y="19050"/>
                    </a:lnTo>
                    <a:lnTo>
                      <a:pt x="393954" y="28575"/>
                    </a:lnTo>
                    <a:lnTo>
                      <a:pt x="38481" y="644144"/>
                    </a:lnTo>
                    <a:lnTo>
                      <a:pt x="21971" y="634619"/>
                    </a:lnTo>
                    <a:lnTo>
                      <a:pt x="38481" y="625094"/>
                    </a:lnTo>
                    <a:lnTo>
                      <a:pt x="393827" y="1240663"/>
                    </a:lnTo>
                    <a:lnTo>
                      <a:pt x="377317" y="1250188"/>
                    </a:lnTo>
                    <a:lnTo>
                      <a:pt x="377317" y="1231138"/>
                    </a:lnTo>
                    <a:moveTo>
                      <a:pt x="377317" y="1269238"/>
                    </a:moveTo>
                    <a:lnTo>
                      <a:pt x="366268" y="1269238"/>
                    </a:lnTo>
                    <a:lnTo>
                      <a:pt x="0" y="634619"/>
                    </a:lnTo>
                    <a:lnTo>
                      <a:pt x="366395" y="0"/>
                    </a:lnTo>
                    <a:lnTo>
                      <a:pt x="1099185" y="0"/>
                    </a:lnTo>
                    <a:lnTo>
                      <a:pt x="1465580" y="634619"/>
                    </a:lnTo>
                    <a:lnTo>
                      <a:pt x="1099185" y="1269111"/>
                    </a:lnTo>
                    <a:lnTo>
                      <a:pt x="377444" y="1269111"/>
                    </a:lnTo>
                    <a:close/>
                  </a:path>
                </a:pathLst>
              </a:custGeom>
              <a:solidFill>
                <a:srgbClr val="38B6FF"/>
              </a:solidFill>
              <a:ln>
                <a:noFill/>
              </a:ln>
            </p:spPr>
          </p:sp>
        </p:grpSp>
        <p:grpSp>
          <p:nvGrpSpPr>
            <p:cNvPr id="99" name="Google Shape;99;p1"/>
            <p:cNvGrpSpPr/>
            <p:nvPr/>
          </p:nvGrpSpPr>
          <p:grpSpPr>
            <a:xfrm>
              <a:off x="84667" y="3807799"/>
              <a:ext cx="1954110" cy="1692318"/>
              <a:chOff x="63500" y="63500"/>
              <a:chExt cx="1465580" cy="1269238"/>
            </a:xfrm>
          </p:grpSpPr>
          <p:sp>
            <p:nvSpPr>
              <p:cNvPr id="100" name="Google Shape;100;p1"/>
              <p:cNvSpPr/>
              <p:nvPr/>
            </p:nvSpPr>
            <p:spPr>
              <a:xfrm>
                <a:off x="85471" y="8255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473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473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004AAD"/>
              </a:solidFill>
              <a:ln>
                <a:noFill/>
              </a:ln>
            </p:spPr>
          </p:sp>
          <p:sp>
            <p:nvSpPr>
              <p:cNvPr id="101" name="Google Shape;101;p1"/>
              <p:cNvSpPr/>
              <p:nvPr/>
            </p:nvSpPr>
            <p:spPr>
              <a:xfrm>
                <a:off x="63500" y="63500"/>
                <a:ext cx="1465580" cy="1269238"/>
              </a:xfrm>
              <a:custGeom>
                <a:rect b="b" l="l" r="r" t="t"/>
                <a:pathLst>
                  <a:path extrusionOk="0" h="1269238" w="1465580">
                    <a:moveTo>
                      <a:pt x="377444" y="1231011"/>
                    </a:moveTo>
                    <a:lnTo>
                      <a:pt x="1088136" y="1231011"/>
                    </a:lnTo>
                    <a:lnTo>
                      <a:pt x="1088136" y="1250061"/>
                    </a:lnTo>
                    <a:lnTo>
                      <a:pt x="1071626" y="1240536"/>
                    </a:lnTo>
                    <a:lnTo>
                      <a:pt x="1426972" y="624967"/>
                    </a:lnTo>
                    <a:lnTo>
                      <a:pt x="1443482" y="634492"/>
                    </a:lnTo>
                    <a:lnTo>
                      <a:pt x="1426972" y="644017"/>
                    </a:lnTo>
                    <a:lnTo>
                      <a:pt x="1071626" y="28575"/>
                    </a:lnTo>
                    <a:lnTo>
                      <a:pt x="1088136" y="19050"/>
                    </a:lnTo>
                    <a:lnTo>
                      <a:pt x="1088136" y="38100"/>
                    </a:lnTo>
                    <a:lnTo>
                      <a:pt x="377444" y="38100"/>
                    </a:lnTo>
                    <a:lnTo>
                      <a:pt x="377444" y="19050"/>
                    </a:lnTo>
                    <a:lnTo>
                      <a:pt x="393954" y="28575"/>
                    </a:lnTo>
                    <a:lnTo>
                      <a:pt x="38481" y="644144"/>
                    </a:lnTo>
                    <a:lnTo>
                      <a:pt x="21971" y="634619"/>
                    </a:lnTo>
                    <a:lnTo>
                      <a:pt x="38481" y="625094"/>
                    </a:lnTo>
                    <a:lnTo>
                      <a:pt x="393827" y="1240663"/>
                    </a:lnTo>
                    <a:lnTo>
                      <a:pt x="377317" y="1250188"/>
                    </a:lnTo>
                    <a:lnTo>
                      <a:pt x="377317" y="1231138"/>
                    </a:lnTo>
                    <a:moveTo>
                      <a:pt x="377317" y="1269238"/>
                    </a:moveTo>
                    <a:lnTo>
                      <a:pt x="366268" y="1269238"/>
                    </a:lnTo>
                    <a:lnTo>
                      <a:pt x="0" y="634619"/>
                    </a:lnTo>
                    <a:lnTo>
                      <a:pt x="366395" y="0"/>
                    </a:lnTo>
                    <a:lnTo>
                      <a:pt x="1099185" y="0"/>
                    </a:lnTo>
                    <a:lnTo>
                      <a:pt x="1465580" y="634619"/>
                    </a:lnTo>
                    <a:lnTo>
                      <a:pt x="1099185" y="1269111"/>
                    </a:lnTo>
                    <a:lnTo>
                      <a:pt x="377444" y="1269111"/>
                    </a:lnTo>
                    <a:close/>
                  </a:path>
                </a:pathLst>
              </a:custGeom>
              <a:solidFill>
                <a:srgbClr val="004AAD"/>
              </a:solidFill>
              <a:ln>
                <a:noFill/>
              </a:ln>
            </p:spPr>
          </p:sp>
        </p:grpSp>
        <p:grpSp>
          <p:nvGrpSpPr>
            <p:cNvPr id="102" name="Google Shape;102;p1"/>
            <p:cNvGrpSpPr/>
            <p:nvPr/>
          </p:nvGrpSpPr>
          <p:grpSpPr>
            <a:xfrm>
              <a:off x="1724205" y="1066250"/>
              <a:ext cx="1895351" cy="1641349"/>
              <a:chOff x="63500" y="63500"/>
              <a:chExt cx="1421511" cy="1231011"/>
            </a:xfrm>
          </p:grpSpPr>
          <p:sp>
            <p:nvSpPr>
              <p:cNvPr id="103" name="Google Shape;103;p1"/>
              <p:cNvSpPr/>
              <p:nvPr/>
            </p:nvSpPr>
            <p:spPr>
              <a:xfrm>
                <a:off x="63500" y="6350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346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346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E44C9B"/>
              </a:solidFill>
              <a:ln>
                <a:noFill/>
              </a:ln>
            </p:spPr>
          </p:sp>
          <p:sp>
            <p:nvSpPr>
              <p:cNvPr id="104" name="Google Shape;104;p1"/>
              <p:cNvSpPr/>
              <p:nvPr/>
            </p:nvSpPr>
            <p:spPr>
              <a:xfrm>
                <a:off x="381762" y="288290"/>
                <a:ext cx="781812" cy="781558"/>
              </a:xfrm>
              <a:custGeom>
                <a:rect b="b" l="l" r="r" t="t"/>
                <a:pathLst>
                  <a:path extrusionOk="0" h="781558" w="781812">
                    <a:moveTo>
                      <a:pt x="781685" y="390779"/>
                    </a:moveTo>
                    <a:cubicBezTo>
                      <a:pt x="781685" y="606679"/>
                      <a:pt x="606679" y="781558"/>
                      <a:pt x="390779" y="781558"/>
                    </a:cubicBezTo>
                    <a:cubicBezTo>
                      <a:pt x="174879" y="781558"/>
                      <a:pt x="0" y="606552"/>
                      <a:pt x="0" y="390779"/>
                    </a:cubicBezTo>
                    <a:lnTo>
                      <a:pt x="12700" y="390779"/>
                    </a:lnTo>
                    <a:lnTo>
                      <a:pt x="0" y="390779"/>
                    </a:lnTo>
                    <a:cubicBezTo>
                      <a:pt x="0" y="174879"/>
                      <a:pt x="175006" y="0"/>
                      <a:pt x="390906" y="0"/>
                    </a:cubicBezTo>
                    <a:lnTo>
                      <a:pt x="390906" y="12700"/>
                    </a:lnTo>
                    <a:lnTo>
                      <a:pt x="390906" y="0"/>
                    </a:lnTo>
                    <a:cubicBezTo>
                      <a:pt x="606806" y="0"/>
                      <a:pt x="781812" y="175006"/>
                      <a:pt x="781812" y="390779"/>
                    </a:cubicBezTo>
                    <a:lnTo>
                      <a:pt x="769112" y="390779"/>
                    </a:lnTo>
                    <a:lnTo>
                      <a:pt x="781812" y="390779"/>
                    </a:lnTo>
                    <a:moveTo>
                      <a:pt x="756412" y="390779"/>
                    </a:moveTo>
                    <a:cubicBezTo>
                      <a:pt x="756412" y="188976"/>
                      <a:pt x="592836" y="25400"/>
                      <a:pt x="390906" y="25400"/>
                    </a:cubicBezTo>
                    <a:cubicBezTo>
                      <a:pt x="188976" y="25400"/>
                      <a:pt x="25400" y="188976"/>
                      <a:pt x="25400" y="390779"/>
                    </a:cubicBezTo>
                    <a:cubicBezTo>
                      <a:pt x="25400" y="592582"/>
                      <a:pt x="189103" y="756158"/>
                      <a:pt x="390906" y="756158"/>
                    </a:cubicBezTo>
                    <a:cubicBezTo>
                      <a:pt x="592709" y="756158"/>
                      <a:pt x="756285" y="592582"/>
                      <a:pt x="756285" y="39077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>
                <a:off x="772541" y="300863"/>
                <a:ext cx="25400" cy="756285"/>
              </a:xfrm>
              <a:custGeom>
                <a:rect b="b" l="l" r="r" t="t"/>
                <a:pathLst>
                  <a:path extrusionOk="0" h="756285" w="25400">
                    <a:moveTo>
                      <a:pt x="25400" y="0"/>
                    </a:moveTo>
                    <a:lnTo>
                      <a:pt x="25400" y="756285"/>
                    </a:lnTo>
                    <a:lnTo>
                      <a:pt x="0" y="7562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06" name="Google Shape;106;p1"/>
              <p:cNvSpPr/>
              <p:nvPr/>
            </p:nvSpPr>
            <p:spPr>
              <a:xfrm>
                <a:off x="775843" y="288290"/>
                <a:ext cx="224790" cy="781558"/>
              </a:xfrm>
              <a:custGeom>
                <a:rect b="b" l="l" r="r" t="t"/>
                <a:pathLst>
                  <a:path extrusionOk="0" h="781558" w="224790">
                    <a:moveTo>
                      <a:pt x="0" y="0"/>
                    </a:moveTo>
                    <a:cubicBezTo>
                      <a:pt x="154813" y="0"/>
                      <a:pt x="224790" y="203581"/>
                      <a:pt x="224790" y="390779"/>
                    </a:cubicBezTo>
                    <a:cubicBezTo>
                      <a:pt x="224790" y="577977"/>
                      <a:pt x="154813" y="781558"/>
                      <a:pt x="0" y="781558"/>
                    </a:cubicBezTo>
                    <a:lnTo>
                      <a:pt x="0" y="756158"/>
                    </a:lnTo>
                    <a:cubicBezTo>
                      <a:pt x="128016" y="756158"/>
                      <a:pt x="199390" y="581660"/>
                      <a:pt x="199390" y="390779"/>
                    </a:cubicBezTo>
                    <a:cubicBezTo>
                      <a:pt x="199390" y="199898"/>
                      <a:pt x="128016" y="25400"/>
                      <a:pt x="0" y="254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>
                <a:off x="551053" y="288290"/>
                <a:ext cx="224790" cy="781558"/>
              </a:xfrm>
              <a:custGeom>
                <a:rect b="b" l="l" r="r" t="t"/>
                <a:pathLst>
                  <a:path extrusionOk="0" h="781558" w="224790">
                    <a:moveTo>
                      <a:pt x="224790" y="25400"/>
                    </a:moveTo>
                    <a:cubicBezTo>
                      <a:pt x="96774" y="25400"/>
                      <a:pt x="25400" y="199898"/>
                      <a:pt x="25400" y="390779"/>
                    </a:cubicBezTo>
                    <a:cubicBezTo>
                      <a:pt x="25400" y="581660"/>
                      <a:pt x="96774" y="756158"/>
                      <a:pt x="224790" y="756158"/>
                    </a:cubicBezTo>
                    <a:lnTo>
                      <a:pt x="224790" y="781558"/>
                    </a:lnTo>
                    <a:cubicBezTo>
                      <a:pt x="69977" y="781558"/>
                      <a:pt x="0" y="577977"/>
                      <a:pt x="0" y="390779"/>
                    </a:cubicBezTo>
                    <a:cubicBezTo>
                      <a:pt x="0" y="203581"/>
                      <a:pt x="70104" y="0"/>
                      <a:pt x="22479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>
                <a:off x="397764" y="675640"/>
                <a:ext cx="756285" cy="25400"/>
              </a:xfrm>
              <a:custGeom>
                <a:rect b="b" l="l" r="r" t="t"/>
                <a:pathLst>
                  <a:path extrusionOk="0" h="25400" w="756285">
                    <a:moveTo>
                      <a:pt x="756285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756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09" name="Google Shape;109;p1"/>
              <p:cNvSpPr/>
              <p:nvPr/>
            </p:nvSpPr>
            <p:spPr>
              <a:xfrm>
                <a:off x="456184" y="450469"/>
                <a:ext cx="634873" cy="137414"/>
              </a:xfrm>
              <a:custGeom>
                <a:rect b="b" l="l" r="r" t="t"/>
                <a:pathLst>
                  <a:path extrusionOk="0" h="137414" w="634873">
                    <a:moveTo>
                      <a:pt x="15875" y="0"/>
                    </a:moveTo>
                    <a:cubicBezTo>
                      <a:pt x="153162" y="109220"/>
                      <a:pt x="478536" y="110363"/>
                      <a:pt x="619506" y="3048"/>
                    </a:cubicBezTo>
                    <a:lnTo>
                      <a:pt x="634873" y="23241"/>
                    </a:lnTo>
                    <a:cubicBezTo>
                      <a:pt x="484886" y="137414"/>
                      <a:pt x="146558" y="136525"/>
                      <a:pt x="0" y="198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>
                <a:off x="456184" y="773938"/>
                <a:ext cx="639318" cy="137541"/>
              </a:xfrm>
              <a:custGeom>
                <a:rect b="b" l="l" r="r" t="t"/>
                <a:pathLst>
                  <a:path extrusionOk="0" h="137541" w="639318">
                    <a:moveTo>
                      <a:pt x="0" y="117729"/>
                    </a:moveTo>
                    <a:cubicBezTo>
                      <a:pt x="147828" y="0"/>
                      <a:pt x="491363" y="0"/>
                      <a:pt x="639318" y="117729"/>
                    </a:cubicBezTo>
                    <a:lnTo>
                      <a:pt x="623443" y="137541"/>
                    </a:lnTo>
                    <a:cubicBezTo>
                      <a:pt x="484759" y="27178"/>
                      <a:pt x="154432" y="27178"/>
                      <a:pt x="15875" y="137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" name="Google Shape;111;p1"/>
            <p:cNvGrpSpPr/>
            <p:nvPr/>
          </p:nvGrpSpPr>
          <p:grpSpPr>
            <a:xfrm>
              <a:off x="623076" y="399690"/>
              <a:ext cx="1082710" cy="1062235"/>
              <a:chOff x="63500" y="63500"/>
              <a:chExt cx="812038" cy="796671"/>
            </a:xfrm>
          </p:grpSpPr>
          <p:sp>
            <p:nvSpPr>
              <p:cNvPr id="112" name="Google Shape;112;p1"/>
              <p:cNvSpPr/>
              <p:nvPr/>
            </p:nvSpPr>
            <p:spPr>
              <a:xfrm>
                <a:off x="63500" y="502920"/>
                <a:ext cx="323977" cy="293243"/>
              </a:xfrm>
              <a:custGeom>
                <a:rect b="b" l="l" r="r" t="t"/>
                <a:pathLst>
                  <a:path extrusionOk="0" h="293243" w="323977">
                    <a:moveTo>
                      <a:pt x="145923" y="12827"/>
                    </a:moveTo>
                    <a:lnTo>
                      <a:pt x="38100" y="199517"/>
                    </a:lnTo>
                    <a:cubicBezTo>
                      <a:pt x="29083" y="215138"/>
                      <a:pt x="34417" y="235077"/>
                      <a:pt x="50038" y="244221"/>
                    </a:cubicBezTo>
                    <a:lnTo>
                      <a:pt x="50038" y="244221"/>
                    </a:lnTo>
                    <a:lnTo>
                      <a:pt x="80899" y="262128"/>
                    </a:lnTo>
                    <a:lnTo>
                      <a:pt x="74549" y="273050"/>
                    </a:lnTo>
                    <a:lnTo>
                      <a:pt x="80899" y="262128"/>
                    </a:lnTo>
                    <a:cubicBezTo>
                      <a:pt x="87249" y="265811"/>
                      <a:pt x="94488" y="267716"/>
                      <a:pt x="101727" y="267716"/>
                    </a:cubicBezTo>
                    <a:lnTo>
                      <a:pt x="101727" y="280416"/>
                    </a:lnTo>
                    <a:lnTo>
                      <a:pt x="101727" y="267716"/>
                    </a:lnTo>
                    <a:lnTo>
                      <a:pt x="311277" y="267716"/>
                    </a:lnTo>
                    <a:lnTo>
                      <a:pt x="311277" y="280416"/>
                    </a:lnTo>
                    <a:lnTo>
                      <a:pt x="298577" y="280416"/>
                    </a:lnTo>
                    <a:lnTo>
                      <a:pt x="298577" y="184531"/>
                    </a:lnTo>
                    <a:lnTo>
                      <a:pt x="311277" y="184531"/>
                    </a:lnTo>
                    <a:lnTo>
                      <a:pt x="311277" y="197231"/>
                    </a:lnTo>
                    <a:lnTo>
                      <a:pt x="143891" y="197231"/>
                    </a:lnTo>
                    <a:lnTo>
                      <a:pt x="143891" y="171831"/>
                    </a:lnTo>
                    <a:lnTo>
                      <a:pt x="323977" y="171831"/>
                    </a:lnTo>
                    <a:lnTo>
                      <a:pt x="323977" y="293243"/>
                    </a:lnTo>
                    <a:lnTo>
                      <a:pt x="101727" y="293243"/>
                    </a:lnTo>
                    <a:cubicBezTo>
                      <a:pt x="89916" y="293243"/>
                      <a:pt x="78232" y="290068"/>
                      <a:pt x="68072" y="284226"/>
                    </a:cubicBezTo>
                    <a:lnTo>
                      <a:pt x="37211" y="266192"/>
                    </a:lnTo>
                    <a:lnTo>
                      <a:pt x="43561" y="255270"/>
                    </a:lnTo>
                    <a:lnTo>
                      <a:pt x="37211" y="266319"/>
                    </a:lnTo>
                    <a:cubicBezTo>
                      <a:pt x="9525" y="250190"/>
                      <a:pt x="0" y="214630"/>
                      <a:pt x="16002" y="186817"/>
                    </a:cubicBezTo>
                    <a:lnTo>
                      <a:pt x="27051" y="193167"/>
                    </a:lnTo>
                    <a:lnTo>
                      <a:pt x="16002" y="186817"/>
                    </a:lnTo>
                    <a:lnTo>
                      <a:pt x="1238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"/>
              <p:cNvSpPr/>
              <p:nvPr/>
            </p:nvSpPr>
            <p:spPr>
              <a:xfrm>
                <a:off x="116332" y="400050"/>
                <a:ext cx="237490" cy="214376"/>
              </a:xfrm>
              <a:custGeom>
                <a:rect b="b" l="l" r="r" t="t"/>
                <a:pathLst>
                  <a:path extrusionOk="0" h="214376" w="237490">
                    <a:moveTo>
                      <a:pt x="75565" y="120396"/>
                    </a:moveTo>
                    <a:lnTo>
                      <a:pt x="0" y="76454"/>
                    </a:lnTo>
                    <a:lnTo>
                      <a:pt x="203200" y="0"/>
                    </a:lnTo>
                    <a:lnTo>
                      <a:pt x="237490" y="214376"/>
                    </a:lnTo>
                    <a:lnTo>
                      <a:pt x="159893" y="169291"/>
                    </a:lnTo>
                    <a:lnTo>
                      <a:pt x="172593" y="147320"/>
                    </a:lnTo>
                    <a:lnTo>
                      <a:pt x="227076" y="178943"/>
                    </a:lnTo>
                    <a:lnTo>
                      <a:pt x="220726" y="189865"/>
                    </a:lnTo>
                    <a:lnTo>
                      <a:pt x="208153" y="191897"/>
                    </a:lnTo>
                    <a:lnTo>
                      <a:pt x="180594" y="19431"/>
                    </a:lnTo>
                    <a:lnTo>
                      <a:pt x="193167" y="17399"/>
                    </a:lnTo>
                    <a:lnTo>
                      <a:pt x="197612" y="29337"/>
                    </a:lnTo>
                    <a:lnTo>
                      <a:pt x="34036" y="90805"/>
                    </a:lnTo>
                    <a:lnTo>
                      <a:pt x="29591" y="78867"/>
                    </a:lnTo>
                    <a:lnTo>
                      <a:pt x="35941" y="67945"/>
                    </a:lnTo>
                    <a:lnTo>
                      <a:pt x="88392" y="984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14" name="Google Shape;114;p1"/>
              <p:cNvSpPr/>
              <p:nvPr/>
            </p:nvSpPr>
            <p:spPr>
              <a:xfrm>
                <a:off x="149733" y="551180"/>
                <a:ext cx="142113" cy="233426"/>
              </a:xfrm>
              <a:custGeom>
                <a:rect b="b" l="l" r="r" t="t"/>
                <a:pathLst>
                  <a:path extrusionOk="0" h="233426" w="142113">
                    <a:moveTo>
                      <a:pt x="3302" y="233426"/>
                    </a:moveTo>
                    <a:cubicBezTo>
                      <a:pt x="0" y="219583"/>
                      <a:pt x="1905" y="204470"/>
                      <a:pt x="9525" y="191135"/>
                    </a:cubicBezTo>
                    <a:lnTo>
                      <a:pt x="9525" y="191135"/>
                    </a:lnTo>
                    <a:lnTo>
                      <a:pt x="120142" y="0"/>
                    </a:lnTo>
                    <a:lnTo>
                      <a:pt x="142113" y="12700"/>
                    </a:lnTo>
                    <a:lnTo>
                      <a:pt x="31496" y="203835"/>
                    </a:lnTo>
                    <a:lnTo>
                      <a:pt x="20447" y="197485"/>
                    </a:lnTo>
                    <a:lnTo>
                      <a:pt x="31496" y="203835"/>
                    </a:lnTo>
                    <a:cubicBezTo>
                      <a:pt x="27178" y="211328"/>
                      <a:pt x="26162" y="219837"/>
                      <a:pt x="27940" y="2277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>
                <a:off x="601345" y="465963"/>
                <a:ext cx="274193" cy="320040"/>
              </a:xfrm>
              <a:custGeom>
                <a:rect b="b" l="l" r="r" t="t"/>
                <a:pathLst>
                  <a:path extrusionOk="0" h="320040" w="274193">
                    <a:moveTo>
                      <a:pt x="127" y="294005"/>
                    </a:moveTo>
                    <a:lnTo>
                      <a:pt x="215773" y="294640"/>
                    </a:lnTo>
                    <a:lnTo>
                      <a:pt x="215773" y="307340"/>
                    </a:lnTo>
                    <a:lnTo>
                      <a:pt x="215773" y="294640"/>
                    </a:lnTo>
                    <a:cubicBezTo>
                      <a:pt x="233807" y="294640"/>
                      <a:pt x="248539" y="280035"/>
                      <a:pt x="248539" y="262001"/>
                    </a:cubicBezTo>
                    <a:lnTo>
                      <a:pt x="248539" y="262001"/>
                    </a:lnTo>
                    <a:lnTo>
                      <a:pt x="248793" y="226314"/>
                    </a:lnTo>
                    <a:lnTo>
                      <a:pt x="261493" y="226441"/>
                    </a:lnTo>
                    <a:lnTo>
                      <a:pt x="248793" y="226314"/>
                    </a:lnTo>
                    <a:cubicBezTo>
                      <a:pt x="248793" y="218948"/>
                      <a:pt x="247015" y="211709"/>
                      <a:pt x="243332" y="205359"/>
                    </a:cubicBezTo>
                    <a:lnTo>
                      <a:pt x="139192" y="23749"/>
                    </a:lnTo>
                    <a:lnTo>
                      <a:pt x="150241" y="17399"/>
                    </a:lnTo>
                    <a:lnTo>
                      <a:pt x="156591" y="28448"/>
                    </a:lnTo>
                    <a:lnTo>
                      <a:pt x="73279" y="76200"/>
                    </a:lnTo>
                    <a:lnTo>
                      <a:pt x="66929" y="65151"/>
                    </a:lnTo>
                    <a:lnTo>
                      <a:pt x="77978" y="58801"/>
                    </a:lnTo>
                    <a:lnTo>
                      <a:pt x="161163" y="203962"/>
                    </a:lnTo>
                    <a:lnTo>
                      <a:pt x="139065" y="216535"/>
                    </a:lnTo>
                    <a:lnTo>
                      <a:pt x="49530" y="60325"/>
                    </a:lnTo>
                    <a:lnTo>
                      <a:pt x="154813" y="0"/>
                    </a:lnTo>
                    <a:lnTo>
                      <a:pt x="265303" y="192786"/>
                    </a:lnTo>
                    <a:lnTo>
                      <a:pt x="254254" y="199136"/>
                    </a:lnTo>
                    <a:lnTo>
                      <a:pt x="265303" y="192786"/>
                    </a:lnTo>
                    <a:cubicBezTo>
                      <a:pt x="271145" y="203073"/>
                      <a:pt x="274193" y="214630"/>
                      <a:pt x="274193" y="226441"/>
                    </a:cubicBezTo>
                    <a:lnTo>
                      <a:pt x="273939" y="262128"/>
                    </a:lnTo>
                    <a:lnTo>
                      <a:pt x="261239" y="262001"/>
                    </a:lnTo>
                    <a:lnTo>
                      <a:pt x="273939" y="262001"/>
                    </a:lnTo>
                    <a:cubicBezTo>
                      <a:pt x="273812" y="294132"/>
                      <a:pt x="247777" y="320040"/>
                      <a:pt x="215646" y="319913"/>
                    </a:cubicBezTo>
                    <a:lnTo>
                      <a:pt x="0" y="3192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>
                <a:off x="446405" y="585470"/>
                <a:ext cx="168910" cy="274701"/>
              </a:xfrm>
              <a:custGeom>
                <a:rect b="b" l="l" r="r" t="t"/>
                <a:pathLst>
                  <a:path extrusionOk="0" h="274701" w="168910">
                    <a:moveTo>
                      <a:pt x="167894" y="187325"/>
                    </a:moveTo>
                    <a:lnTo>
                      <a:pt x="167386" y="274701"/>
                    </a:lnTo>
                    <a:lnTo>
                      <a:pt x="0" y="136398"/>
                    </a:lnTo>
                    <a:lnTo>
                      <a:pt x="168910" y="0"/>
                    </a:lnTo>
                    <a:lnTo>
                      <a:pt x="168402" y="89789"/>
                    </a:lnTo>
                    <a:lnTo>
                      <a:pt x="143002" y="89662"/>
                    </a:lnTo>
                    <a:lnTo>
                      <a:pt x="143383" y="26670"/>
                    </a:lnTo>
                    <a:lnTo>
                      <a:pt x="156083" y="26797"/>
                    </a:lnTo>
                    <a:lnTo>
                      <a:pt x="164084" y="36703"/>
                    </a:lnTo>
                    <a:lnTo>
                      <a:pt x="28194" y="146431"/>
                    </a:lnTo>
                    <a:lnTo>
                      <a:pt x="20193" y="136525"/>
                    </a:lnTo>
                    <a:lnTo>
                      <a:pt x="28321" y="126746"/>
                    </a:lnTo>
                    <a:lnTo>
                      <a:pt x="163068" y="237998"/>
                    </a:lnTo>
                    <a:lnTo>
                      <a:pt x="154940" y="247777"/>
                    </a:lnTo>
                    <a:lnTo>
                      <a:pt x="142240" y="247650"/>
                    </a:lnTo>
                    <a:lnTo>
                      <a:pt x="142621" y="1870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17" name="Google Shape;117;p1"/>
              <p:cNvSpPr/>
              <p:nvPr/>
            </p:nvSpPr>
            <p:spPr>
              <a:xfrm>
                <a:off x="602107" y="656590"/>
                <a:ext cx="260731" cy="34290"/>
              </a:xfrm>
              <a:custGeom>
                <a:rect b="b" l="l" r="r" t="t"/>
                <a:pathLst>
                  <a:path extrusionOk="0" h="34290" w="260731">
                    <a:moveTo>
                      <a:pt x="260731" y="18542"/>
                    </a:moveTo>
                    <a:cubicBezTo>
                      <a:pt x="250317" y="28321"/>
                      <a:pt x="236220" y="34290"/>
                      <a:pt x="220853" y="34163"/>
                    </a:cubicBezTo>
                    <a:lnTo>
                      <a:pt x="0" y="33274"/>
                    </a:lnTo>
                    <a:lnTo>
                      <a:pt x="127" y="7874"/>
                    </a:lnTo>
                    <a:lnTo>
                      <a:pt x="220980" y="8763"/>
                    </a:lnTo>
                    <a:lnTo>
                      <a:pt x="220980" y="21463"/>
                    </a:lnTo>
                    <a:lnTo>
                      <a:pt x="220980" y="8763"/>
                    </a:lnTo>
                    <a:cubicBezTo>
                      <a:pt x="229616" y="8763"/>
                      <a:pt x="237490" y="5461"/>
                      <a:pt x="2434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>
                <a:off x="287655" y="63500"/>
                <a:ext cx="352552" cy="314579"/>
              </a:xfrm>
              <a:custGeom>
                <a:rect b="b" l="l" r="r" t="t"/>
                <a:pathLst>
                  <a:path extrusionOk="0" h="314579" w="352552">
                    <a:moveTo>
                      <a:pt x="331216" y="231521"/>
                    </a:moveTo>
                    <a:lnTo>
                      <a:pt x="216408" y="48895"/>
                    </a:lnTo>
                    <a:cubicBezTo>
                      <a:pt x="206756" y="33655"/>
                      <a:pt x="186690" y="28956"/>
                      <a:pt x="171323" y="38608"/>
                    </a:cubicBezTo>
                    <a:lnTo>
                      <a:pt x="171323" y="38608"/>
                    </a:lnTo>
                    <a:lnTo>
                      <a:pt x="141097" y="57531"/>
                    </a:lnTo>
                    <a:cubicBezTo>
                      <a:pt x="134874" y="61341"/>
                      <a:pt x="129794" y="66802"/>
                      <a:pt x="126365" y="73406"/>
                    </a:cubicBezTo>
                    <a:lnTo>
                      <a:pt x="115189" y="67437"/>
                    </a:lnTo>
                    <a:lnTo>
                      <a:pt x="126365" y="73406"/>
                    </a:lnTo>
                    <a:lnTo>
                      <a:pt x="28448" y="258699"/>
                    </a:lnTo>
                    <a:lnTo>
                      <a:pt x="17272" y="252730"/>
                    </a:lnTo>
                    <a:lnTo>
                      <a:pt x="23241" y="241554"/>
                    </a:lnTo>
                    <a:lnTo>
                      <a:pt x="108077" y="286385"/>
                    </a:lnTo>
                    <a:lnTo>
                      <a:pt x="102108" y="297561"/>
                    </a:lnTo>
                    <a:lnTo>
                      <a:pt x="90932" y="291592"/>
                    </a:lnTo>
                    <a:lnTo>
                      <a:pt x="169037" y="143510"/>
                    </a:lnTo>
                    <a:lnTo>
                      <a:pt x="191516" y="155321"/>
                    </a:lnTo>
                    <a:lnTo>
                      <a:pt x="107315" y="314579"/>
                    </a:lnTo>
                    <a:lnTo>
                      <a:pt x="0" y="257810"/>
                    </a:lnTo>
                    <a:lnTo>
                      <a:pt x="103886" y="61341"/>
                    </a:lnTo>
                    <a:cubicBezTo>
                      <a:pt x="109474" y="50927"/>
                      <a:pt x="117602" y="42037"/>
                      <a:pt x="127635" y="35814"/>
                    </a:cubicBezTo>
                    <a:lnTo>
                      <a:pt x="134366" y="46609"/>
                    </a:lnTo>
                    <a:lnTo>
                      <a:pt x="127635" y="35814"/>
                    </a:lnTo>
                    <a:lnTo>
                      <a:pt x="157861" y="17018"/>
                    </a:lnTo>
                    <a:lnTo>
                      <a:pt x="164592" y="27813"/>
                    </a:lnTo>
                    <a:lnTo>
                      <a:pt x="157861" y="17018"/>
                    </a:lnTo>
                    <a:cubicBezTo>
                      <a:pt x="185039" y="0"/>
                      <a:pt x="220853" y="8128"/>
                      <a:pt x="237871" y="35306"/>
                    </a:cubicBezTo>
                    <a:lnTo>
                      <a:pt x="227076" y="42037"/>
                    </a:lnTo>
                    <a:lnTo>
                      <a:pt x="237871" y="35306"/>
                    </a:lnTo>
                    <a:lnTo>
                      <a:pt x="352552" y="2179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>
                <a:off x="464185" y="231013"/>
                <a:ext cx="232791" cy="215265"/>
              </a:xfrm>
              <a:custGeom>
                <a:rect b="b" l="l" r="r" t="t"/>
                <a:pathLst>
                  <a:path extrusionOk="0" h="215265" w="232791">
                    <a:moveTo>
                      <a:pt x="158623" y="46355"/>
                    </a:moveTo>
                    <a:lnTo>
                      <a:pt x="232791" y="0"/>
                    </a:lnTo>
                    <a:lnTo>
                      <a:pt x="205486" y="215265"/>
                    </a:lnTo>
                    <a:lnTo>
                      <a:pt x="0" y="145415"/>
                    </a:lnTo>
                    <a:lnTo>
                      <a:pt x="76073" y="97917"/>
                    </a:lnTo>
                    <a:lnTo>
                      <a:pt x="89535" y="119507"/>
                    </a:lnTo>
                    <a:lnTo>
                      <a:pt x="36068" y="152908"/>
                    </a:lnTo>
                    <a:lnTo>
                      <a:pt x="29337" y="142113"/>
                    </a:lnTo>
                    <a:lnTo>
                      <a:pt x="33401" y="130048"/>
                    </a:lnTo>
                    <a:lnTo>
                      <a:pt x="198882" y="186309"/>
                    </a:lnTo>
                    <a:lnTo>
                      <a:pt x="194818" y="198374"/>
                    </a:lnTo>
                    <a:lnTo>
                      <a:pt x="182245" y="196723"/>
                    </a:lnTo>
                    <a:lnTo>
                      <a:pt x="204216" y="23368"/>
                    </a:lnTo>
                    <a:lnTo>
                      <a:pt x="216789" y="25019"/>
                    </a:lnTo>
                    <a:lnTo>
                      <a:pt x="223520" y="35814"/>
                    </a:lnTo>
                    <a:lnTo>
                      <a:pt x="172085" y="679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20" name="Google Shape;120;p1"/>
              <p:cNvSpPr/>
              <p:nvPr/>
            </p:nvSpPr>
            <p:spPr>
              <a:xfrm>
                <a:off x="401193" y="119507"/>
                <a:ext cx="158242" cy="225806"/>
              </a:xfrm>
              <a:custGeom>
                <a:rect b="b" l="l" r="r" t="t"/>
                <a:pathLst>
                  <a:path extrusionOk="0" h="225806" w="158242">
                    <a:moveTo>
                      <a:pt x="6350" y="0"/>
                    </a:moveTo>
                    <a:cubicBezTo>
                      <a:pt x="20193" y="3556"/>
                      <a:pt x="32639" y="12319"/>
                      <a:pt x="40894" y="25273"/>
                    </a:cubicBezTo>
                    <a:lnTo>
                      <a:pt x="158242" y="212344"/>
                    </a:lnTo>
                    <a:lnTo>
                      <a:pt x="136779" y="225806"/>
                    </a:lnTo>
                    <a:lnTo>
                      <a:pt x="19431" y="38735"/>
                    </a:lnTo>
                    <a:lnTo>
                      <a:pt x="30226" y="32004"/>
                    </a:lnTo>
                    <a:lnTo>
                      <a:pt x="19431" y="38735"/>
                    </a:lnTo>
                    <a:cubicBezTo>
                      <a:pt x="14859" y="31369"/>
                      <a:pt x="7747" y="26543"/>
                      <a:pt x="0" y="245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"/>
            <p:cNvGrpSpPr/>
            <p:nvPr/>
          </p:nvGrpSpPr>
          <p:grpSpPr>
            <a:xfrm>
              <a:off x="216842" y="1997033"/>
              <a:ext cx="1895348" cy="1641518"/>
              <a:chOff x="63500" y="63500"/>
              <a:chExt cx="1421511" cy="1231138"/>
            </a:xfrm>
          </p:grpSpPr>
          <p:sp>
            <p:nvSpPr>
              <p:cNvPr id="122" name="Google Shape;122;p1"/>
              <p:cNvSpPr/>
              <p:nvPr/>
            </p:nvSpPr>
            <p:spPr>
              <a:xfrm>
                <a:off x="63500" y="63500"/>
                <a:ext cx="1421511" cy="1231138"/>
              </a:xfrm>
              <a:custGeom>
                <a:rect b="b" l="l" r="r" t="t"/>
                <a:pathLst>
                  <a:path extrusionOk="0" h="1231138" w="1421511">
                    <a:moveTo>
                      <a:pt x="355346" y="1231138"/>
                    </a:moveTo>
                    <a:lnTo>
                      <a:pt x="1066165" y="1231138"/>
                    </a:lnTo>
                    <a:lnTo>
                      <a:pt x="1421511" y="615569"/>
                    </a:lnTo>
                    <a:lnTo>
                      <a:pt x="1066165" y="0"/>
                    </a:lnTo>
                    <a:lnTo>
                      <a:pt x="355346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009651"/>
              </a:solidFill>
              <a:ln>
                <a:noFill/>
              </a:ln>
            </p:spPr>
          </p:sp>
          <p:sp>
            <p:nvSpPr>
              <p:cNvPr id="123" name="Google Shape;123;p1"/>
              <p:cNvSpPr/>
              <p:nvPr/>
            </p:nvSpPr>
            <p:spPr>
              <a:xfrm>
                <a:off x="333502" y="421894"/>
                <a:ext cx="525272" cy="606679"/>
              </a:xfrm>
              <a:custGeom>
                <a:rect b="b" l="l" r="r" t="t"/>
                <a:pathLst>
                  <a:path extrusionOk="0" h="606679" w="525272">
                    <a:moveTo>
                      <a:pt x="34417" y="16256"/>
                    </a:moveTo>
                    <a:cubicBezTo>
                      <a:pt x="34544" y="15875"/>
                      <a:pt x="25400" y="67056"/>
                      <a:pt x="25400" y="138938"/>
                    </a:cubicBezTo>
                    <a:cubicBezTo>
                      <a:pt x="25400" y="309118"/>
                      <a:pt x="75184" y="581152"/>
                      <a:pt x="397891" y="581152"/>
                    </a:cubicBezTo>
                    <a:lnTo>
                      <a:pt x="480822" y="575818"/>
                    </a:lnTo>
                    <a:lnTo>
                      <a:pt x="482346" y="588391"/>
                    </a:lnTo>
                    <a:lnTo>
                      <a:pt x="470662" y="583565"/>
                    </a:lnTo>
                    <a:cubicBezTo>
                      <a:pt x="470789" y="583311"/>
                      <a:pt x="499999" y="512445"/>
                      <a:pt x="499999" y="421005"/>
                    </a:cubicBezTo>
                    <a:cubicBezTo>
                      <a:pt x="499999" y="275590"/>
                      <a:pt x="426466" y="72898"/>
                      <a:pt x="20447" y="26670"/>
                    </a:cubicBezTo>
                    <a:lnTo>
                      <a:pt x="21844" y="14097"/>
                    </a:lnTo>
                    <a:lnTo>
                      <a:pt x="34290" y="16256"/>
                    </a:lnTo>
                    <a:moveTo>
                      <a:pt x="9398" y="11811"/>
                    </a:moveTo>
                    <a:lnTo>
                      <a:pt x="11430" y="0"/>
                    </a:lnTo>
                    <a:lnTo>
                      <a:pt x="23241" y="1397"/>
                    </a:lnTo>
                    <a:cubicBezTo>
                      <a:pt x="441198" y="49022"/>
                      <a:pt x="525272" y="261874"/>
                      <a:pt x="525272" y="421005"/>
                    </a:cubicBezTo>
                    <a:cubicBezTo>
                      <a:pt x="525272" y="517271"/>
                      <a:pt x="494665" y="591693"/>
                      <a:pt x="494030" y="593344"/>
                    </a:cubicBezTo>
                    <a:lnTo>
                      <a:pt x="491236" y="600202"/>
                    </a:lnTo>
                    <a:lnTo>
                      <a:pt x="483870" y="601091"/>
                    </a:lnTo>
                    <a:cubicBezTo>
                      <a:pt x="453390" y="604901"/>
                      <a:pt x="424815" y="606679"/>
                      <a:pt x="397891" y="606679"/>
                    </a:cubicBezTo>
                    <a:cubicBezTo>
                      <a:pt x="50673" y="606679"/>
                      <a:pt x="0" y="309753"/>
                      <a:pt x="0" y="139065"/>
                    </a:cubicBezTo>
                    <a:cubicBezTo>
                      <a:pt x="0" y="65151"/>
                      <a:pt x="9271" y="12446"/>
                      <a:pt x="9398" y="119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"/>
              <p:cNvSpPr/>
              <p:nvPr/>
            </p:nvSpPr>
            <p:spPr>
              <a:xfrm>
                <a:off x="447802" y="569087"/>
                <a:ext cx="754380" cy="464185"/>
              </a:xfrm>
              <a:custGeom>
                <a:rect b="b" l="l" r="r" t="t"/>
                <a:pathLst>
                  <a:path extrusionOk="0" h="464185" w="754380">
                    <a:moveTo>
                      <a:pt x="19558" y="0"/>
                    </a:moveTo>
                    <a:lnTo>
                      <a:pt x="377825" y="433197"/>
                    </a:lnTo>
                    <a:lnTo>
                      <a:pt x="368046" y="441325"/>
                    </a:lnTo>
                    <a:lnTo>
                      <a:pt x="368427" y="428625"/>
                    </a:lnTo>
                    <a:cubicBezTo>
                      <a:pt x="691896" y="438023"/>
                      <a:pt x="725932" y="154305"/>
                      <a:pt x="728472" y="62230"/>
                    </a:cubicBezTo>
                    <a:cubicBezTo>
                      <a:pt x="728980" y="45847"/>
                      <a:pt x="728345" y="36322"/>
                      <a:pt x="728345" y="36576"/>
                    </a:cubicBezTo>
                    <a:lnTo>
                      <a:pt x="741045" y="35814"/>
                    </a:lnTo>
                    <a:lnTo>
                      <a:pt x="740664" y="48514"/>
                    </a:lnTo>
                    <a:lnTo>
                      <a:pt x="739013" y="48514"/>
                    </a:lnTo>
                    <a:lnTo>
                      <a:pt x="735838" y="48514"/>
                    </a:lnTo>
                    <a:cubicBezTo>
                      <a:pt x="692023" y="48514"/>
                      <a:pt x="435229" y="58801"/>
                      <a:pt x="410845" y="285750"/>
                    </a:cubicBezTo>
                    <a:lnTo>
                      <a:pt x="385572" y="283083"/>
                    </a:lnTo>
                    <a:cubicBezTo>
                      <a:pt x="412623" y="31242"/>
                      <a:pt x="696595" y="23114"/>
                      <a:pt x="735838" y="23114"/>
                    </a:cubicBezTo>
                    <a:lnTo>
                      <a:pt x="741426" y="23241"/>
                    </a:lnTo>
                    <a:lnTo>
                      <a:pt x="753110" y="23622"/>
                    </a:lnTo>
                    <a:lnTo>
                      <a:pt x="753745" y="35179"/>
                    </a:lnTo>
                    <a:cubicBezTo>
                      <a:pt x="753745" y="35433"/>
                      <a:pt x="754380" y="45847"/>
                      <a:pt x="753872" y="62992"/>
                    </a:cubicBezTo>
                    <a:cubicBezTo>
                      <a:pt x="751205" y="154559"/>
                      <a:pt x="716153" y="464185"/>
                      <a:pt x="367665" y="454025"/>
                    </a:cubicBezTo>
                    <a:lnTo>
                      <a:pt x="361950" y="453898"/>
                    </a:lnTo>
                    <a:lnTo>
                      <a:pt x="0" y="16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"/>
              <p:cNvSpPr/>
              <p:nvPr/>
            </p:nvSpPr>
            <p:spPr>
              <a:xfrm>
                <a:off x="679704" y="721995"/>
                <a:ext cx="33909" cy="139954"/>
              </a:xfrm>
              <a:custGeom>
                <a:rect b="b" l="l" r="r" t="t"/>
                <a:pathLst>
                  <a:path extrusionOk="0" h="139954" w="33909">
                    <a:moveTo>
                      <a:pt x="33909" y="1524"/>
                    </a:moveTo>
                    <a:lnTo>
                      <a:pt x="25400" y="139954"/>
                    </a:lnTo>
                    <a:lnTo>
                      <a:pt x="0" y="138430"/>
                    </a:lnTo>
                    <a:lnTo>
                      <a:pt x="85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26" name="Google Shape;126;p1"/>
              <p:cNvSpPr/>
              <p:nvPr/>
            </p:nvSpPr>
            <p:spPr>
              <a:xfrm>
                <a:off x="458216" y="718947"/>
                <a:ext cx="136017" cy="33655"/>
              </a:xfrm>
              <a:custGeom>
                <a:rect b="b" l="l" r="r" t="t"/>
                <a:pathLst>
                  <a:path extrusionOk="0" h="33655" w="136017">
                    <a:moveTo>
                      <a:pt x="1524" y="0"/>
                    </a:moveTo>
                    <a:lnTo>
                      <a:pt x="136017" y="8255"/>
                    </a:lnTo>
                    <a:lnTo>
                      <a:pt x="134493" y="33655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27" name="Google Shape;127;p1"/>
              <p:cNvSpPr/>
              <p:nvPr/>
            </p:nvSpPr>
            <p:spPr>
              <a:xfrm>
                <a:off x="813181" y="704977"/>
                <a:ext cx="278257" cy="295656"/>
              </a:xfrm>
              <a:custGeom>
                <a:rect b="b" l="l" r="r" t="t"/>
                <a:pathLst>
                  <a:path extrusionOk="0" h="295656" w="278257">
                    <a:moveTo>
                      <a:pt x="0" y="278384"/>
                    </a:moveTo>
                    <a:lnTo>
                      <a:pt x="259715" y="0"/>
                    </a:lnTo>
                    <a:lnTo>
                      <a:pt x="278257" y="17272"/>
                    </a:lnTo>
                    <a:lnTo>
                      <a:pt x="18542" y="2956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28" name="Google Shape;128;p1"/>
              <p:cNvSpPr/>
              <p:nvPr/>
            </p:nvSpPr>
            <p:spPr>
              <a:xfrm>
                <a:off x="890778" y="789178"/>
                <a:ext cx="31877" cy="107188"/>
              </a:xfrm>
              <a:custGeom>
                <a:rect b="b" l="l" r="r" t="t"/>
                <a:pathLst>
                  <a:path extrusionOk="0" h="107188" w="31877">
                    <a:moveTo>
                      <a:pt x="31877" y="1524"/>
                    </a:moveTo>
                    <a:lnTo>
                      <a:pt x="25400" y="107188"/>
                    </a:lnTo>
                    <a:lnTo>
                      <a:pt x="0" y="105664"/>
                    </a:lnTo>
                    <a:lnTo>
                      <a:pt x="64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29" name="Google Shape;129;p1"/>
              <p:cNvSpPr/>
              <p:nvPr/>
            </p:nvSpPr>
            <p:spPr>
              <a:xfrm>
                <a:off x="1008888" y="783463"/>
                <a:ext cx="83820" cy="30480"/>
              </a:xfrm>
              <a:custGeom>
                <a:rect b="b" l="l" r="r" t="t"/>
                <a:pathLst>
                  <a:path extrusionOk="0" h="30480" w="83820">
                    <a:moveTo>
                      <a:pt x="82296" y="30480"/>
                    </a:moveTo>
                    <a:lnTo>
                      <a:pt x="0" y="25400"/>
                    </a:lnTo>
                    <a:lnTo>
                      <a:pt x="1524" y="0"/>
                    </a:lnTo>
                    <a:lnTo>
                      <a:pt x="83820" y="508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</p:grpSp>
        <p:grpSp>
          <p:nvGrpSpPr>
            <p:cNvPr id="130" name="Google Shape;130;p1"/>
            <p:cNvGrpSpPr/>
            <p:nvPr/>
          </p:nvGrpSpPr>
          <p:grpSpPr>
            <a:xfrm>
              <a:off x="2151870" y="3183485"/>
              <a:ext cx="1040038" cy="1079327"/>
              <a:chOff x="63500" y="63500"/>
              <a:chExt cx="780034" cy="809498"/>
            </a:xfrm>
          </p:grpSpPr>
          <p:sp>
            <p:nvSpPr>
              <p:cNvPr id="131" name="Google Shape;131;p1"/>
              <p:cNvSpPr/>
              <p:nvPr/>
            </p:nvSpPr>
            <p:spPr>
              <a:xfrm>
                <a:off x="325882" y="63500"/>
                <a:ext cx="255270" cy="809498"/>
              </a:xfrm>
              <a:custGeom>
                <a:rect b="b" l="l" r="r" t="t"/>
                <a:pathLst>
                  <a:path extrusionOk="0" h="809498" w="255270">
                    <a:moveTo>
                      <a:pt x="255270" y="404749"/>
                    </a:moveTo>
                    <a:cubicBezTo>
                      <a:pt x="255270" y="613791"/>
                      <a:pt x="206756" y="809498"/>
                      <a:pt x="127635" y="809498"/>
                    </a:cubicBezTo>
                    <a:cubicBezTo>
                      <a:pt x="48514" y="809498"/>
                      <a:pt x="0" y="613791"/>
                      <a:pt x="0" y="404749"/>
                    </a:cubicBezTo>
                    <a:lnTo>
                      <a:pt x="12700" y="404749"/>
                    </a:lnTo>
                    <a:lnTo>
                      <a:pt x="0" y="404749"/>
                    </a:lnTo>
                    <a:cubicBezTo>
                      <a:pt x="0" y="195580"/>
                      <a:pt x="48641" y="0"/>
                      <a:pt x="127635" y="0"/>
                    </a:cubicBezTo>
                    <a:lnTo>
                      <a:pt x="127635" y="12700"/>
                    </a:lnTo>
                    <a:lnTo>
                      <a:pt x="127635" y="0"/>
                    </a:lnTo>
                    <a:cubicBezTo>
                      <a:pt x="206629" y="0"/>
                      <a:pt x="255270" y="195580"/>
                      <a:pt x="255270" y="404749"/>
                    </a:cubicBezTo>
                    <a:lnTo>
                      <a:pt x="242570" y="404749"/>
                    </a:lnTo>
                    <a:lnTo>
                      <a:pt x="255270" y="404749"/>
                    </a:lnTo>
                    <a:moveTo>
                      <a:pt x="229870" y="404749"/>
                    </a:moveTo>
                    <a:cubicBezTo>
                      <a:pt x="229870" y="180848"/>
                      <a:pt x="175514" y="25400"/>
                      <a:pt x="127635" y="25400"/>
                    </a:cubicBezTo>
                    <a:cubicBezTo>
                      <a:pt x="79756" y="25400"/>
                      <a:pt x="25400" y="180848"/>
                      <a:pt x="25400" y="404749"/>
                    </a:cubicBezTo>
                    <a:cubicBezTo>
                      <a:pt x="25400" y="628650"/>
                      <a:pt x="79756" y="784098"/>
                      <a:pt x="127635" y="784098"/>
                    </a:cubicBezTo>
                    <a:cubicBezTo>
                      <a:pt x="175514" y="784098"/>
                      <a:pt x="229870" y="628650"/>
                      <a:pt x="229870" y="4047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>
                <a:off x="63500" y="197485"/>
                <a:ext cx="780034" cy="541528"/>
              </a:xfrm>
              <a:custGeom>
                <a:rect b="b" l="l" r="r" t="t"/>
                <a:pathLst>
                  <a:path extrusionOk="0" h="541528" w="780034">
                    <a:moveTo>
                      <a:pt x="453771" y="381254"/>
                    </a:moveTo>
                    <a:cubicBezTo>
                      <a:pt x="272669" y="485775"/>
                      <a:pt x="78994" y="541528"/>
                      <a:pt x="39497" y="473075"/>
                    </a:cubicBezTo>
                    <a:lnTo>
                      <a:pt x="50546" y="466725"/>
                    </a:lnTo>
                    <a:lnTo>
                      <a:pt x="39497" y="473075"/>
                    </a:lnTo>
                    <a:cubicBezTo>
                      <a:pt x="0" y="404622"/>
                      <a:pt x="145161" y="264795"/>
                      <a:pt x="326263" y="160274"/>
                    </a:cubicBezTo>
                    <a:lnTo>
                      <a:pt x="326263" y="160274"/>
                    </a:lnTo>
                    <a:cubicBezTo>
                      <a:pt x="507365" y="55753"/>
                      <a:pt x="701040" y="0"/>
                      <a:pt x="740537" y="68453"/>
                    </a:cubicBezTo>
                    <a:lnTo>
                      <a:pt x="729488" y="74803"/>
                    </a:lnTo>
                    <a:lnTo>
                      <a:pt x="740537" y="68453"/>
                    </a:lnTo>
                    <a:cubicBezTo>
                      <a:pt x="780034" y="136906"/>
                      <a:pt x="635000" y="276733"/>
                      <a:pt x="453898" y="381254"/>
                    </a:cubicBezTo>
                    <a:lnTo>
                      <a:pt x="453898" y="381254"/>
                    </a:lnTo>
                    <a:lnTo>
                      <a:pt x="447548" y="370332"/>
                    </a:lnTo>
                    <a:lnTo>
                      <a:pt x="453898" y="381381"/>
                    </a:lnTo>
                    <a:moveTo>
                      <a:pt x="441198" y="359410"/>
                    </a:moveTo>
                    <a:lnTo>
                      <a:pt x="441325" y="359410"/>
                    </a:lnTo>
                    <a:cubicBezTo>
                      <a:pt x="635000" y="247269"/>
                      <a:pt x="742442" y="122555"/>
                      <a:pt x="718566" y="81153"/>
                    </a:cubicBezTo>
                    <a:lnTo>
                      <a:pt x="718566" y="81153"/>
                    </a:lnTo>
                    <a:cubicBezTo>
                      <a:pt x="694563" y="39624"/>
                      <a:pt x="532892" y="70358"/>
                      <a:pt x="338963" y="182372"/>
                    </a:cubicBezTo>
                    <a:lnTo>
                      <a:pt x="332613" y="171323"/>
                    </a:lnTo>
                    <a:lnTo>
                      <a:pt x="338963" y="182372"/>
                    </a:lnTo>
                    <a:cubicBezTo>
                      <a:pt x="145034" y="294259"/>
                      <a:pt x="37592" y="418973"/>
                      <a:pt x="61468" y="460375"/>
                    </a:cubicBezTo>
                    <a:lnTo>
                      <a:pt x="61468" y="460375"/>
                    </a:lnTo>
                    <a:cubicBezTo>
                      <a:pt x="85471" y="501904"/>
                      <a:pt x="247142" y="471170"/>
                      <a:pt x="441071" y="359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>
                <a:off x="63500" y="197485"/>
                <a:ext cx="780034" cy="541528"/>
              </a:xfrm>
              <a:custGeom>
                <a:rect b="b" l="l" r="r" t="t"/>
                <a:pathLst>
                  <a:path extrusionOk="0" h="541528" w="780034">
                    <a:moveTo>
                      <a:pt x="338963" y="359283"/>
                    </a:moveTo>
                    <a:cubicBezTo>
                      <a:pt x="532892" y="471297"/>
                      <a:pt x="694563" y="501904"/>
                      <a:pt x="718566" y="460502"/>
                    </a:cubicBezTo>
                    <a:lnTo>
                      <a:pt x="718566" y="460502"/>
                    </a:lnTo>
                    <a:cubicBezTo>
                      <a:pt x="742442" y="418973"/>
                      <a:pt x="635000" y="294259"/>
                      <a:pt x="441071" y="182245"/>
                    </a:cubicBezTo>
                    <a:lnTo>
                      <a:pt x="447421" y="171196"/>
                    </a:lnTo>
                    <a:lnTo>
                      <a:pt x="441071" y="182245"/>
                    </a:lnTo>
                    <a:cubicBezTo>
                      <a:pt x="247142" y="70231"/>
                      <a:pt x="85471" y="39624"/>
                      <a:pt x="61468" y="81026"/>
                    </a:cubicBezTo>
                    <a:lnTo>
                      <a:pt x="61468" y="81026"/>
                    </a:lnTo>
                    <a:cubicBezTo>
                      <a:pt x="37592" y="122428"/>
                      <a:pt x="144907" y="247142"/>
                      <a:pt x="338836" y="359156"/>
                    </a:cubicBezTo>
                    <a:lnTo>
                      <a:pt x="338836" y="359156"/>
                    </a:lnTo>
                    <a:lnTo>
                      <a:pt x="332486" y="370205"/>
                    </a:lnTo>
                    <a:lnTo>
                      <a:pt x="338836" y="359156"/>
                    </a:lnTo>
                    <a:moveTo>
                      <a:pt x="326136" y="381127"/>
                    </a:moveTo>
                    <a:lnTo>
                      <a:pt x="326009" y="381127"/>
                    </a:lnTo>
                    <a:cubicBezTo>
                      <a:pt x="145161" y="276606"/>
                      <a:pt x="0" y="136779"/>
                      <a:pt x="39497" y="68453"/>
                    </a:cubicBezTo>
                    <a:lnTo>
                      <a:pt x="50546" y="74803"/>
                    </a:lnTo>
                    <a:lnTo>
                      <a:pt x="39497" y="68453"/>
                    </a:lnTo>
                    <a:cubicBezTo>
                      <a:pt x="78994" y="0"/>
                      <a:pt x="272669" y="55753"/>
                      <a:pt x="453771" y="160274"/>
                    </a:cubicBezTo>
                    <a:lnTo>
                      <a:pt x="453771" y="160274"/>
                    </a:lnTo>
                    <a:cubicBezTo>
                      <a:pt x="634873" y="264795"/>
                      <a:pt x="780034" y="404622"/>
                      <a:pt x="740537" y="473075"/>
                    </a:cubicBezTo>
                    <a:lnTo>
                      <a:pt x="729488" y="466725"/>
                    </a:lnTo>
                    <a:lnTo>
                      <a:pt x="740537" y="473075"/>
                    </a:lnTo>
                    <a:cubicBezTo>
                      <a:pt x="701040" y="541528"/>
                      <a:pt x="507365" y="485775"/>
                      <a:pt x="326263" y="3812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401701" y="422402"/>
                <a:ext cx="103632" cy="103632"/>
              </a:xfrm>
              <a:custGeom>
                <a:rect b="b" l="l" r="r" t="t"/>
                <a:pathLst>
                  <a:path extrusionOk="0" h="103632" w="103632">
                    <a:moveTo>
                      <a:pt x="103632" y="51816"/>
                    </a:moveTo>
                    <a:cubicBezTo>
                      <a:pt x="103632" y="80391"/>
                      <a:pt x="80391" y="103632"/>
                      <a:pt x="51816" y="103632"/>
                    </a:cubicBezTo>
                    <a:cubicBezTo>
                      <a:pt x="23241" y="103632"/>
                      <a:pt x="0" y="80391"/>
                      <a:pt x="0" y="51816"/>
                    </a:cubicBezTo>
                    <a:cubicBezTo>
                      <a:pt x="0" y="23241"/>
                      <a:pt x="23241" y="0"/>
                      <a:pt x="51816" y="0"/>
                    </a:cubicBezTo>
                    <a:cubicBezTo>
                      <a:pt x="80391" y="0"/>
                      <a:pt x="103632" y="23241"/>
                      <a:pt x="103632" y="518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5" name="Google Shape;135;p1"/>
            <p:cNvGrpSpPr/>
            <p:nvPr/>
          </p:nvGrpSpPr>
          <p:grpSpPr>
            <a:xfrm>
              <a:off x="1080176" y="4092520"/>
              <a:ext cx="474814" cy="1122857"/>
              <a:chOff x="63500" y="63500"/>
              <a:chExt cx="356108" cy="842137"/>
            </a:xfrm>
          </p:grpSpPr>
          <p:sp>
            <p:nvSpPr>
              <p:cNvPr id="136" name="Google Shape;136;p1"/>
              <p:cNvSpPr/>
              <p:nvPr/>
            </p:nvSpPr>
            <p:spPr>
              <a:xfrm>
                <a:off x="82042" y="133350"/>
                <a:ext cx="324739" cy="25400"/>
              </a:xfrm>
              <a:custGeom>
                <a:rect b="b" l="l" r="r" t="t"/>
                <a:pathLst>
                  <a:path extrusionOk="0" h="25400" w="324739">
                    <a:moveTo>
                      <a:pt x="0" y="0"/>
                    </a:moveTo>
                    <a:lnTo>
                      <a:pt x="324739" y="0"/>
                    </a:lnTo>
                    <a:lnTo>
                      <a:pt x="324739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37" name="Google Shape;137;p1"/>
              <p:cNvSpPr/>
              <p:nvPr/>
            </p:nvSpPr>
            <p:spPr>
              <a:xfrm>
                <a:off x="122047" y="287528"/>
                <a:ext cx="238887" cy="25400"/>
              </a:xfrm>
              <a:custGeom>
                <a:rect b="b" l="l" r="r" t="t"/>
                <a:pathLst>
                  <a:path extrusionOk="0" h="25400" w="238887">
                    <a:moveTo>
                      <a:pt x="238887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23876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38" name="Google Shape;138;p1"/>
              <p:cNvSpPr/>
              <p:nvPr/>
            </p:nvSpPr>
            <p:spPr>
              <a:xfrm>
                <a:off x="164719" y="364490"/>
                <a:ext cx="153543" cy="25400"/>
              </a:xfrm>
              <a:custGeom>
                <a:rect b="b" l="l" r="r" t="t"/>
                <a:pathLst>
                  <a:path extrusionOk="0" h="25400" w="153543">
                    <a:moveTo>
                      <a:pt x="153543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1535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39" name="Google Shape;139;p1"/>
              <p:cNvSpPr/>
              <p:nvPr/>
            </p:nvSpPr>
            <p:spPr>
              <a:xfrm>
                <a:off x="217043" y="441579"/>
                <a:ext cx="49022" cy="25400"/>
              </a:xfrm>
              <a:custGeom>
                <a:rect b="b" l="l" r="r" t="t"/>
                <a:pathLst>
                  <a:path extrusionOk="0" h="25400" w="49022">
                    <a:moveTo>
                      <a:pt x="49022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490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0" name="Google Shape;140;p1"/>
              <p:cNvSpPr/>
              <p:nvPr/>
            </p:nvSpPr>
            <p:spPr>
              <a:xfrm>
                <a:off x="205105" y="518668"/>
                <a:ext cx="72771" cy="25400"/>
              </a:xfrm>
              <a:custGeom>
                <a:rect b="b" l="l" r="r" t="t"/>
                <a:pathLst>
                  <a:path extrusionOk="0" h="25400" w="72771">
                    <a:moveTo>
                      <a:pt x="72771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7264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1" name="Google Shape;141;p1"/>
              <p:cNvSpPr/>
              <p:nvPr/>
            </p:nvSpPr>
            <p:spPr>
              <a:xfrm>
                <a:off x="154686" y="595630"/>
                <a:ext cx="173609" cy="25400"/>
              </a:xfrm>
              <a:custGeom>
                <a:rect b="b" l="l" r="r" t="t"/>
                <a:pathLst>
                  <a:path extrusionOk="0" h="25400" w="173609">
                    <a:moveTo>
                      <a:pt x="173609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1736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2" name="Google Shape;142;p1"/>
              <p:cNvSpPr/>
              <p:nvPr/>
            </p:nvSpPr>
            <p:spPr>
              <a:xfrm>
                <a:off x="114554" y="672719"/>
                <a:ext cx="254000" cy="25400"/>
              </a:xfrm>
              <a:custGeom>
                <a:rect b="b" l="l" r="r" t="t"/>
                <a:pathLst>
                  <a:path extrusionOk="0" h="25400" w="254000">
                    <a:moveTo>
                      <a:pt x="254000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2540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3" name="Google Shape;143;p1"/>
              <p:cNvSpPr/>
              <p:nvPr/>
            </p:nvSpPr>
            <p:spPr>
              <a:xfrm>
                <a:off x="63500" y="63500"/>
                <a:ext cx="188341" cy="431546"/>
              </a:xfrm>
              <a:custGeom>
                <a:rect b="b" l="l" r="r" t="t"/>
                <a:pathLst>
                  <a:path extrusionOk="0" h="431546" w="188341">
                    <a:moveTo>
                      <a:pt x="25781" y="0"/>
                    </a:moveTo>
                    <a:lnTo>
                      <a:pt x="25654" y="13589"/>
                    </a:lnTo>
                    <a:lnTo>
                      <a:pt x="25527" y="20447"/>
                    </a:lnTo>
                    <a:cubicBezTo>
                      <a:pt x="25527" y="27432"/>
                      <a:pt x="25400" y="34544"/>
                      <a:pt x="25400" y="41910"/>
                    </a:cubicBezTo>
                    <a:cubicBezTo>
                      <a:pt x="25400" y="118618"/>
                      <a:pt x="36068" y="217678"/>
                      <a:pt x="188341" y="416052"/>
                    </a:cubicBezTo>
                    <a:lnTo>
                      <a:pt x="168148" y="431546"/>
                    </a:lnTo>
                    <a:cubicBezTo>
                      <a:pt x="12954" y="229362"/>
                      <a:pt x="0" y="124968"/>
                      <a:pt x="0" y="41910"/>
                    </a:cubicBezTo>
                    <a:lnTo>
                      <a:pt x="127" y="27178"/>
                    </a:lnTo>
                    <a:lnTo>
                      <a:pt x="254" y="20066"/>
                    </a:lnTo>
                    <a:cubicBezTo>
                      <a:pt x="381" y="13208"/>
                      <a:pt x="381" y="6604"/>
                      <a:pt x="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231267" y="63500"/>
                <a:ext cx="188341" cy="431546"/>
              </a:xfrm>
              <a:custGeom>
                <a:rect b="b" l="l" r="r" t="t"/>
                <a:pathLst>
                  <a:path extrusionOk="0" h="431546" w="188341">
                    <a:moveTo>
                      <a:pt x="187833" y="0"/>
                    </a:moveTo>
                    <a:lnTo>
                      <a:pt x="187960" y="13208"/>
                    </a:lnTo>
                    <a:lnTo>
                      <a:pt x="188087" y="20066"/>
                    </a:lnTo>
                    <a:cubicBezTo>
                      <a:pt x="188214" y="27178"/>
                      <a:pt x="188341" y="34417"/>
                      <a:pt x="188341" y="41910"/>
                    </a:cubicBezTo>
                    <a:cubicBezTo>
                      <a:pt x="188341" y="125095"/>
                      <a:pt x="175387" y="229489"/>
                      <a:pt x="20193" y="431546"/>
                    </a:cubicBezTo>
                    <a:lnTo>
                      <a:pt x="0" y="416052"/>
                    </a:lnTo>
                    <a:cubicBezTo>
                      <a:pt x="152273" y="217678"/>
                      <a:pt x="162814" y="118618"/>
                      <a:pt x="162814" y="41910"/>
                    </a:cubicBezTo>
                    <a:lnTo>
                      <a:pt x="162687" y="27559"/>
                    </a:lnTo>
                    <a:lnTo>
                      <a:pt x="162560" y="20447"/>
                    </a:lnTo>
                    <a:cubicBezTo>
                      <a:pt x="162560" y="13589"/>
                      <a:pt x="162433" y="6731"/>
                      <a:pt x="1624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"/>
              <p:cNvSpPr/>
              <p:nvPr/>
            </p:nvSpPr>
            <p:spPr>
              <a:xfrm>
                <a:off x="63500" y="474091"/>
                <a:ext cx="188341" cy="431546"/>
              </a:xfrm>
              <a:custGeom>
                <a:rect b="b" l="l" r="r" t="t"/>
                <a:pathLst>
                  <a:path extrusionOk="0" h="431546" w="188341">
                    <a:moveTo>
                      <a:pt x="381" y="431546"/>
                    </a:moveTo>
                    <a:lnTo>
                      <a:pt x="254" y="418338"/>
                    </a:lnTo>
                    <a:lnTo>
                      <a:pt x="127" y="411480"/>
                    </a:lnTo>
                    <a:cubicBezTo>
                      <a:pt x="127" y="404368"/>
                      <a:pt x="0" y="397129"/>
                      <a:pt x="0" y="389636"/>
                    </a:cubicBezTo>
                    <a:cubicBezTo>
                      <a:pt x="0" y="306451"/>
                      <a:pt x="12954" y="202057"/>
                      <a:pt x="168148" y="0"/>
                    </a:cubicBezTo>
                    <a:lnTo>
                      <a:pt x="188341" y="15494"/>
                    </a:lnTo>
                    <a:cubicBezTo>
                      <a:pt x="36068" y="213868"/>
                      <a:pt x="25400" y="312928"/>
                      <a:pt x="25400" y="389636"/>
                    </a:cubicBezTo>
                    <a:lnTo>
                      <a:pt x="25527" y="403987"/>
                    </a:lnTo>
                    <a:lnTo>
                      <a:pt x="25654" y="411099"/>
                    </a:lnTo>
                    <a:cubicBezTo>
                      <a:pt x="25781" y="417957"/>
                      <a:pt x="25908" y="424688"/>
                      <a:pt x="25908" y="4315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"/>
              <p:cNvSpPr/>
              <p:nvPr/>
            </p:nvSpPr>
            <p:spPr>
              <a:xfrm>
                <a:off x="231267" y="474091"/>
                <a:ext cx="188214" cy="431546"/>
              </a:xfrm>
              <a:custGeom>
                <a:rect b="b" l="l" r="r" t="t"/>
                <a:pathLst>
                  <a:path extrusionOk="0" h="431546" w="188214">
                    <a:moveTo>
                      <a:pt x="162433" y="431546"/>
                    </a:moveTo>
                    <a:lnTo>
                      <a:pt x="162560" y="417957"/>
                    </a:lnTo>
                    <a:lnTo>
                      <a:pt x="162687" y="411099"/>
                    </a:lnTo>
                    <a:cubicBezTo>
                      <a:pt x="162814" y="403987"/>
                      <a:pt x="162941" y="396875"/>
                      <a:pt x="162941" y="389636"/>
                    </a:cubicBezTo>
                    <a:cubicBezTo>
                      <a:pt x="162941" y="312928"/>
                      <a:pt x="152273" y="213868"/>
                      <a:pt x="0" y="15494"/>
                    </a:cubicBezTo>
                    <a:lnTo>
                      <a:pt x="20193" y="0"/>
                    </a:lnTo>
                    <a:cubicBezTo>
                      <a:pt x="175260" y="202057"/>
                      <a:pt x="188214" y="306451"/>
                      <a:pt x="188214" y="389636"/>
                    </a:cubicBezTo>
                    <a:lnTo>
                      <a:pt x="188087" y="404368"/>
                    </a:lnTo>
                    <a:lnTo>
                      <a:pt x="187960" y="411480"/>
                    </a:lnTo>
                    <a:cubicBezTo>
                      <a:pt x="187833" y="418338"/>
                      <a:pt x="187833" y="424942"/>
                      <a:pt x="187833" y="4315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"/>
              <p:cNvSpPr/>
              <p:nvPr/>
            </p:nvSpPr>
            <p:spPr>
              <a:xfrm>
                <a:off x="87503" y="749808"/>
                <a:ext cx="303530" cy="25400"/>
              </a:xfrm>
              <a:custGeom>
                <a:rect b="b" l="l" r="r" t="t"/>
                <a:pathLst>
                  <a:path extrusionOk="0" h="25400" w="303530">
                    <a:moveTo>
                      <a:pt x="303530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3035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8" name="Google Shape;148;p1"/>
              <p:cNvSpPr/>
              <p:nvPr/>
            </p:nvSpPr>
            <p:spPr>
              <a:xfrm>
                <a:off x="82042" y="826897"/>
                <a:ext cx="318770" cy="25400"/>
              </a:xfrm>
              <a:custGeom>
                <a:rect b="b" l="l" r="r" t="t"/>
                <a:pathLst>
                  <a:path extrusionOk="0" h="25400" w="318770">
                    <a:moveTo>
                      <a:pt x="0" y="0"/>
                    </a:moveTo>
                    <a:lnTo>
                      <a:pt x="318770" y="0"/>
                    </a:lnTo>
                    <a:lnTo>
                      <a:pt x="31877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49" name="Google Shape;149;p1"/>
              <p:cNvSpPr/>
              <p:nvPr/>
            </p:nvSpPr>
            <p:spPr>
              <a:xfrm>
                <a:off x="92075" y="210439"/>
                <a:ext cx="298958" cy="25400"/>
              </a:xfrm>
              <a:custGeom>
                <a:rect b="b" l="l" r="r" t="t"/>
                <a:pathLst>
                  <a:path extrusionOk="0" h="25400" w="298958">
                    <a:moveTo>
                      <a:pt x="298958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2989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</p:grpSp>
      </p:grpSp>
      <p:grpSp>
        <p:nvGrpSpPr>
          <p:cNvPr id="150" name="Google Shape;150;p1"/>
          <p:cNvGrpSpPr/>
          <p:nvPr/>
        </p:nvGrpSpPr>
        <p:grpSpPr>
          <a:xfrm>
            <a:off x="15942993" y="2249061"/>
            <a:ext cx="2710183" cy="4061588"/>
            <a:chOff x="84667" y="84667"/>
            <a:chExt cx="3613577" cy="5415450"/>
          </a:xfrm>
        </p:grpSpPr>
        <p:grpSp>
          <p:nvGrpSpPr>
            <p:cNvPr id="151" name="Google Shape;151;p1"/>
            <p:cNvGrpSpPr/>
            <p:nvPr/>
          </p:nvGrpSpPr>
          <p:grpSpPr>
            <a:xfrm>
              <a:off x="1744134" y="84667"/>
              <a:ext cx="1954110" cy="1692318"/>
              <a:chOff x="63500" y="63500"/>
              <a:chExt cx="1465580" cy="1269238"/>
            </a:xfrm>
          </p:grpSpPr>
          <p:sp>
            <p:nvSpPr>
              <p:cNvPr id="152" name="Google Shape;152;p1"/>
              <p:cNvSpPr/>
              <p:nvPr/>
            </p:nvSpPr>
            <p:spPr>
              <a:xfrm>
                <a:off x="85471" y="8255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473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473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004AAD"/>
              </a:solidFill>
              <a:ln>
                <a:noFill/>
              </a:ln>
            </p:spPr>
          </p:sp>
          <p:sp>
            <p:nvSpPr>
              <p:cNvPr id="153" name="Google Shape;153;p1"/>
              <p:cNvSpPr/>
              <p:nvPr/>
            </p:nvSpPr>
            <p:spPr>
              <a:xfrm>
                <a:off x="63500" y="63500"/>
                <a:ext cx="1465580" cy="1269238"/>
              </a:xfrm>
              <a:custGeom>
                <a:rect b="b" l="l" r="r" t="t"/>
                <a:pathLst>
                  <a:path extrusionOk="0" h="1269238" w="1465580">
                    <a:moveTo>
                      <a:pt x="377444" y="1231011"/>
                    </a:moveTo>
                    <a:lnTo>
                      <a:pt x="1088136" y="1231011"/>
                    </a:lnTo>
                    <a:lnTo>
                      <a:pt x="1088136" y="1250061"/>
                    </a:lnTo>
                    <a:lnTo>
                      <a:pt x="1071626" y="1240536"/>
                    </a:lnTo>
                    <a:lnTo>
                      <a:pt x="1426972" y="624967"/>
                    </a:lnTo>
                    <a:lnTo>
                      <a:pt x="1443482" y="634492"/>
                    </a:lnTo>
                    <a:lnTo>
                      <a:pt x="1426972" y="644017"/>
                    </a:lnTo>
                    <a:lnTo>
                      <a:pt x="1071626" y="28575"/>
                    </a:lnTo>
                    <a:lnTo>
                      <a:pt x="1088136" y="19050"/>
                    </a:lnTo>
                    <a:lnTo>
                      <a:pt x="1088136" y="38100"/>
                    </a:lnTo>
                    <a:lnTo>
                      <a:pt x="377444" y="38100"/>
                    </a:lnTo>
                    <a:lnTo>
                      <a:pt x="377444" y="19050"/>
                    </a:lnTo>
                    <a:lnTo>
                      <a:pt x="393954" y="28575"/>
                    </a:lnTo>
                    <a:lnTo>
                      <a:pt x="38481" y="644144"/>
                    </a:lnTo>
                    <a:lnTo>
                      <a:pt x="21971" y="634619"/>
                    </a:lnTo>
                    <a:lnTo>
                      <a:pt x="38481" y="625094"/>
                    </a:lnTo>
                    <a:lnTo>
                      <a:pt x="393827" y="1240663"/>
                    </a:lnTo>
                    <a:lnTo>
                      <a:pt x="377317" y="1250188"/>
                    </a:lnTo>
                    <a:lnTo>
                      <a:pt x="377317" y="1231138"/>
                    </a:lnTo>
                    <a:moveTo>
                      <a:pt x="377317" y="1269238"/>
                    </a:moveTo>
                    <a:lnTo>
                      <a:pt x="366268" y="1269238"/>
                    </a:lnTo>
                    <a:lnTo>
                      <a:pt x="0" y="634619"/>
                    </a:lnTo>
                    <a:lnTo>
                      <a:pt x="366395" y="0"/>
                    </a:lnTo>
                    <a:lnTo>
                      <a:pt x="1099185" y="0"/>
                    </a:lnTo>
                    <a:lnTo>
                      <a:pt x="1465580" y="634619"/>
                    </a:lnTo>
                    <a:lnTo>
                      <a:pt x="1099185" y="1269111"/>
                    </a:lnTo>
                    <a:lnTo>
                      <a:pt x="377444" y="1269111"/>
                    </a:lnTo>
                    <a:close/>
                  </a:path>
                </a:pathLst>
              </a:custGeom>
              <a:solidFill>
                <a:srgbClr val="004AAD"/>
              </a:solidFill>
              <a:ln>
                <a:noFill/>
              </a:ln>
            </p:spPr>
          </p:sp>
        </p:grpSp>
        <p:grpSp>
          <p:nvGrpSpPr>
            <p:cNvPr id="154" name="Google Shape;154;p1"/>
            <p:cNvGrpSpPr/>
            <p:nvPr/>
          </p:nvGrpSpPr>
          <p:grpSpPr>
            <a:xfrm>
              <a:off x="84667" y="2877016"/>
              <a:ext cx="1954110" cy="1692318"/>
              <a:chOff x="63500" y="63500"/>
              <a:chExt cx="1465580" cy="1269238"/>
            </a:xfrm>
          </p:grpSpPr>
          <p:sp>
            <p:nvSpPr>
              <p:cNvPr id="155" name="Google Shape;155;p1"/>
              <p:cNvSpPr/>
              <p:nvPr/>
            </p:nvSpPr>
            <p:spPr>
              <a:xfrm>
                <a:off x="85471" y="8255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473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473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38B6FF"/>
              </a:solidFill>
              <a:ln>
                <a:noFill/>
              </a:ln>
            </p:spPr>
          </p:sp>
          <p:sp>
            <p:nvSpPr>
              <p:cNvPr id="156" name="Google Shape;156;p1"/>
              <p:cNvSpPr/>
              <p:nvPr/>
            </p:nvSpPr>
            <p:spPr>
              <a:xfrm>
                <a:off x="63500" y="63500"/>
                <a:ext cx="1465580" cy="1269238"/>
              </a:xfrm>
              <a:custGeom>
                <a:rect b="b" l="l" r="r" t="t"/>
                <a:pathLst>
                  <a:path extrusionOk="0" h="1269238" w="1465580">
                    <a:moveTo>
                      <a:pt x="377444" y="1231011"/>
                    </a:moveTo>
                    <a:lnTo>
                      <a:pt x="1088136" y="1231011"/>
                    </a:lnTo>
                    <a:lnTo>
                      <a:pt x="1088136" y="1250061"/>
                    </a:lnTo>
                    <a:lnTo>
                      <a:pt x="1071626" y="1240536"/>
                    </a:lnTo>
                    <a:lnTo>
                      <a:pt x="1426972" y="624967"/>
                    </a:lnTo>
                    <a:lnTo>
                      <a:pt x="1443482" y="634492"/>
                    </a:lnTo>
                    <a:lnTo>
                      <a:pt x="1426972" y="644017"/>
                    </a:lnTo>
                    <a:lnTo>
                      <a:pt x="1071626" y="28575"/>
                    </a:lnTo>
                    <a:lnTo>
                      <a:pt x="1088136" y="19050"/>
                    </a:lnTo>
                    <a:lnTo>
                      <a:pt x="1088136" y="38100"/>
                    </a:lnTo>
                    <a:lnTo>
                      <a:pt x="377444" y="38100"/>
                    </a:lnTo>
                    <a:lnTo>
                      <a:pt x="377444" y="19050"/>
                    </a:lnTo>
                    <a:lnTo>
                      <a:pt x="393954" y="28575"/>
                    </a:lnTo>
                    <a:lnTo>
                      <a:pt x="38481" y="644144"/>
                    </a:lnTo>
                    <a:lnTo>
                      <a:pt x="21971" y="634619"/>
                    </a:lnTo>
                    <a:lnTo>
                      <a:pt x="38481" y="625094"/>
                    </a:lnTo>
                    <a:lnTo>
                      <a:pt x="393827" y="1240663"/>
                    </a:lnTo>
                    <a:lnTo>
                      <a:pt x="377317" y="1250188"/>
                    </a:lnTo>
                    <a:lnTo>
                      <a:pt x="377317" y="1231138"/>
                    </a:lnTo>
                    <a:moveTo>
                      <a:pt x="377317" y="1269238"/>
                    </a:moveTo>
                    <a:lnTo>
                      <a:pt x="366268" y="1269238"/>
                    </a:lnTo>
                    <a:lnTo>
                      <a:pt x="0" y="634619"/>
                    </a:lnTo>
                    <a:lnTo>
                      <a:pt x="366395" y="0"/>
                    </a:lnTo>
                    <a:lnTo>
                      <a:pt x="1099185" y="0"/>
                    </a:lnTo>
                    <a:lnTo>
                      <a:pt x="1465580" y="634619"/>
                    </a:lnTo>
                    <a:lnTo>
                      <a:pt x="1099185" y="1269111"/>
                    </a:lnTo>
                    <a:lnTo>
                      <a:pt x="377444" y="1269111"/>
                    </a:lnTo>
                    <a:close/>
                  </a:path>
                </a:pathLst>
              </a:custGeom>
              <a:solidFill>
                <a:srgbClr val="38B6FF"/>
              </a:solidFill>
              <a:ln>
                <a:noFill/>
              </a:ln>
            </p:spPr>
          </p:sp>
        </p:grpSp>
        <p:grpSp>
          <p:nvGrpSpPr>
            <p:cNvPr id="157" name="Google Shape;157;p1"/>
            <p:cNvGrpSpPr/>
            <p:nvPr/>
          </p:nvGrpSpPr>
          <p:grpSpPr>
            <a:xfrm>
              <a:off x="1744134" y="3807799"/>
              <a:ext cx="1954110" cy="1692318"/>
              <a:chOff x="63500" y="63500"/>
              <a:chExt cx="1465580" cy="1269238"/>
            </a:xfrm>
          </p:grpSpPr>
          <p:sp>
            <p:nvSpPr>
              <p:cNvPr id="158" name="Google Shape;158;p1"/>
              <p:cNvSpPr/>
              <p:nvPr/>
            </p:nvSpPr>
            <p:spPr>
              <a:xfrm>
                <a:off x="85471" y="8255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473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473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FF3131"/>
              </a:solidFill>
              <a:ln>
                <a:noFill/>
              </a:ln>
            </p:spPr>
          </p:sp>
          <p:sp>
            <p:nvSpPr>
              <p:cNvPr id="159" name="Google Shape;159;p1"/>
              <p:cNvSpPr/>
              <p:nvPr/>
            </p:nvSpPr>
            <p:spPr>
              <a:xfrm>
                <a:off x="63500" y="63500"/>
                <a:ext cx="1465580" cy="1269238"/>
              </a:xfrm>
              <a:custGeom>
                <a:rect b="b" l="l" r="r" t="t"/>
                <a:pathLst>
                  <a:path extrusionOk="0" h="1269238" w="1465580">
                    <a:moveTo>
                      <a:pt x="377444" y="1231011"/>
                    </a:moveTo>
                    <a:lnTo>
                      <a:pt x="1088136" y="1231011"/>
                    </a:lnTo>
                    <a:lnTo>
                      <a:pt x="1088136" y="1250061"/>
                    </a:lnTo>
                    <a:lnTo>
                      <a:pt x="1071626" y="1240536"/>
                    </a:lnTo>
                    <a:lnTo>
                      <a:pt x="1426972" y="624967"/>
                    </a:lnTo>
                    <a:lnTo>
                      <a:pt x="1443482" y="634492"/>
                    </a:lnTo>
                    <a:lnTo>
                      <a:pt x="1426972" y="644017"/>
                    </a:lnTo>
                    <a:lnTo>
                      <a:pt x="1071626" y="28575"/>
                    </a:lnTo>
                    <a:lnTo>
                      <a:pt x="1088136" y="19050"/>
                    </a:lnTo>
                    <a:lnTo>
                      <a:pt x="1088136" y="38100"/>
                    </a:lnTo>
                    <a:lnTo>
                      <a:pt x="377444" y="38100"/>
                    </a:lnTo>
                    <a:lnTo>
                      <a:pt x="377444" y="19050"/>
                    </a:lnTo>
                    <a:lnTo>
                      <a:pt x="393954" y="28575"/>
                    </a:lnTo>
                    <a:lnTo>
                      <a:pt x="38481" y="644144"/>
                    </a:lnTo>
                    <a:lnTo>
                      <a:pt x="21971" y="634619"/>
                    </a:lnTo>
                    <a:lnTo>
                      <a:pt x="38481" y="625094"/>
                    </a:lnTo>
                    <a:lnTo>
                      <a:pt x="393827" y="1240663"/>
                    </a:lnTo>
                    <a:lnTo>
                      <a:pt x="377317" y="1250188"/>
                    </a:lnTo>
                    <a:lnTo>
                      <a:pt x="377317" y="1231138"/>
                    </a:lnTo>
                    <a:moveTo>
                      <a:pt x="377317" y="1269238"/>
                    </a:moveTo>
                    <a:lnTo>
                      <a:pt x="366268" y="1269238"/>
                    </a:lnTo>
                    <a:lnTo>
                      <a:pt x="0" y="634619"/>
                    </a:lnTo>
                    <a:lnTo>
                      <a:pt x="366395" y="0"/>
                    </a:lnTo>
                    <a:lnTo>
                      <a:pt x="1099185" y="0"/>
                    </a:lnTo>
                    <a:lnTo>
                      <a:pt x="1465580" y="634619"/>
                    </a:lnTo>
                    <a:lnTo>
                      <a:pt x="1099185" y="1269111"/>
                    </a:lnTo>
                    <a:lnTo>
                      <a:pt x="377444" y="1269111"/>
                    </a:lnTo>
                    <a:close/>
                  </a:path>
                </a:pathLst>
              </a:custGeom>
              <a:solidFill>
                <a:srgbClr val="FF3131"/>
              </a:solidFill>
              <a:ln>
                <a:noFill/>
              </a:ln>
            </p:spPr>
          </p:sp>
        </p:grpSp>
        <p:grpSp>
          <p:nvGrpSpPr>
            <p:cNvPr id="160" name="Google Shape;160;p1"/>
            <p:cNvGrpSpPr/>
            <p:nvPr/>
          </p:nvGrpSpPr>
          <p:grpSpPr>
            <a:xfrm>
              <a:off x="1744134" y="1971633"/>
              <a:ext cx="1895351" cy="1641349"/>
              <a:chOff x="63500" y="63500"/>
              <a:chExt cx="1421511" cy="1231011"/>
            </a:xfrm>
          </p:grpSpPr>
          <p:sp>
            <p:nvSpPr>
              <p:cNvPr id="161" name="Google Shape;161;p1"/>
              <p:cNvSpPr/>
              <p:nvPr/>
            </p:nvSpPr>
            <p:spPr>
              <a:xfrm>
                <a:off x="63500" y="63500"/>
                <a:ext cx="1421511" cy="1231011"/>
              </a:xfrm>
              <a:custGeom>
                <a:rect b="b" l="l" r="r" t="t"/>
                <a:pathLst>
                  <a:path extrusionOk="0" h="1231011" w="1421511">
                    <a:moveTo>
                      <a:pt x="355346" y="1231011"/>
                    </a:moveTo>
                    <a:lnTo>
                      <a:pt x="1066165" y="1231011"/>
                    </a:lnTo>
                    <a:lnTo>
                      <a:pt x="1421511" y="615442"/>
                    </a:lnTo>
                    <a:lnTo>
                      <a:pt x="1066165" y="0"/>
                    </a:lnTo>
                    <a:lnTo>
                      <a:pt x="355346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E44C9B"/>
              </a:solidFill>
              <a:ln>
                <a:noFill/>
              </a:ln>
            </p:spPr>
          </p:sp>
          <p:sp>
            <p:nvSpPr>
              <p:cNvPr id="162" name="Google Shape;162;p1"/>
              <p:cNvSpPr/>
              <p:nvPr/>
            </p:nvSpPr>
            <p:spPr>
              <a:xfrm>
                <a:off x="381762" y="288290"/>
                <a:ext cx="781812" cy="781558"/>
              </a:xfrm>
              <a:custGeom>
                <a:rect b="b" l="l" r="r" t="t"/>
                <a:pathLst>
                  <a:path extrusionOk="0" h="781558" w="781812">
                    <a:moveTo>
                      <a:pt x="781685" y="390779"/>
                    </a:moveTo>
                    <a:cubicBezTo>
                      <a:pt x="781685" y="606679"/>
                      <a:pt x="606679" y="781558"/>
                      <a:pt x="390779" y="781558"/>
                    </a:cubicBezTo>
                    <a:cubicBezTo>
                      <a:pt x="174879" y="781558"/>
                      <a:pt x="0" y="606552"/>
                      <a:pt x="0" y="390779"/>
                    </a:cubicBezTo>
                    <a:lnTo>
                      <a:pt x="12700" y="390779"/>
                    </a:lnTo>
                    <a:lnTo>
                      <a:pt x="0" y="390779"/>
                    </a:lnTo>
                    <a:cubicBezTo>
                      <a:pt x="0" y="174879"/>
                      <a:pt x="175006" y="0"/>
                      <a:pt x="390906" y="0"/>
                    </a:cubicBezTo>
                    <a:lnTo>
                      <a:pt x="390906" y="12700"/>
                    </a:lnTo>
                    <a:lnTo>
                      <a:pt x="390906" y="0"/>
                    </a:lnTo>
                    <a:cubicBezTo>
                      <a:pt x="606806" y="0"/>
                      <a:pt x="781812" y="175006"/>
                      <a:pt x="781812" y="390779"/>
                    </a:cubicBezTo>
                    <a:lnTo>
                      <a:pt x="769112" y="390779"/>
                    </a:lnTo>
                    <a:lnTo>
                      <a:pt x="781812" y="390779"/>
                    </a:lnTo>
                    <a:moveTo>
                      <a:pt x="756412" y="390779"/>
                    </a:moveTo>
                    <a:cubicBezTo>
                      <a:pt x="756412" y="188976"/>
                      <a:pt x="592836" y="25400"/>
                      <a:pt x="390906" y="25400"/>
                    </a:cubicBezTo>
                    <a:cubicBezTo>
                      <a:pt x="188976" y="25400"/>
                      <a:pt x="25400" y="188976"/>
                      <a:pt x="25400" y="390779"/>
                    </a:cubicBezTo>
                    <a:cubicBezTo>
                      <a:pt x="25400" y="592582"/>
                      <a:pt x="189103" y="756158"/>
                      <a:pt x="390906" y="756158"/>
                    </a:cubicBezTo>
                    <a:cubicBezTo>
                      <a:pt x="592709" y="756158"/>
                      <a:pt x="756285" y="592582"/>
                      <a:pt x="756285" y="39077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"/>
              <p:cNvSpPr/>
              <p:nvPr/>
            </p:nvSpPr>
            <p:spPr>
              <a:xfrm>
                <a:off x="772541" y="300863"/>
                <a:ext cx="25400" cy="756285"/>
              </a:xfrm>
              <a:custGeom>
                <a:rect b="b" l="l" r="r" t="t"/>
                <a:pathLst>
                  <a:path extrusionOk="0" h="756285" w="25400">
                    <a:moveTo>
                      <a:pt x="25400" y="0"/>
                    </a:moveTo>
                    <a:lnTo>
                      <a:pt x="25400" y="756285"/>
                    </a:lnTo>
                    <a:lnTo>
                      <a:pt x="0" y="7562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64" name="Google Shape;164;p1"/>
              <p:cNvSpPr/>
              <p:nvPr/>
            </p:nvSpPr>
            <p:spPr>
              <a:xfrm>
                <a:off x="775843" y="288290"/>
                <a:ext cx="224790" cy="781558"/>
              </a:xfrm>
              <a:custGeom>
                <a:rect b="b" l="l" r="r" t="t"/>
                <a:pathLst>
                  <a:path extrusionOk="0" h="781558" w="224790">
                    <a:moveTo>
                      <a:pt x="0" y="0"/>
                    </a:moveTo>
                    <a:cubicBezTo>
                      <a:pt x="154813" y="0"/>
                      <a:pt x="224790" y="203581"/>
                      <a:pt x="224790" y="390779"/>
                    </a:cubicBezTo>
                    <a:cubicBezTo>
                      <a:pt x="224790" y="577977"/>
                      <a:pt x="154813" y="781558"/>
                      <a:pt x="0" y="781558"/>
                    </a:cubicBezTo>
                    <a:lnTo>
                      <a:pt x="0" y="756158"/>
                    </a:lnTo>
                    <a:cubicBezTo>
                      <a:pt x="128016" y="756158"/>
                      <a:pt x="199390" y="581660"/>
                      <a:pt x="199390" y="390779"/>
                    </a:cubicBezTo>
                    <a:cubicBezTo>
                      <a:pt x="199390" y="199898"/>
                      <a:pt x="128016" y="25400"/>
                      <a:pt x="0" y="254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"/>
              <p:cNvSpPr/>
              <p:nvPr/>
            </p:nvSpPr>
            <p:spPr>
              <a:xfrm>
                <a:off x="551053" y="288290"/>
                <a:ext cx="224790" cy="781558"/>
              </a:xfrm>
              <a:custGeom>
                <a:rect b="b" l="l" r="r" t="t"/>
                <a:pathLst>
                  <a:path extrusionOk="0" h="781558" w="224790">
                    <a:moveTo>
                      <a:pt x="224790" y="25400"/>
                    </a:moveTo>
                    <a:cubicBezTo>
                      <a:pt x="96774" y="25400"/>
                      <a:pt x="25400" y="199898"/>
                      <a:pt x="25400" y="390779"/>
                    </a:cubicBezTo>
                    <a:cubicBezTo>
                      <a:pt x="25400" y="581660"/>
                      <a:pt x="96774" y="756158"/>
                      <a:pt x="224790" y="756158"/>
                    </a:cubicBezTo>
                    <a:lnTo>
                      <a:pt x="224790" y="781558"/>
                    </a:lnTo>
                    <a:cubicBezTo>
                      <a:pt x="69977" y="781558"/>
                      <a:pt x="0" y="577977"/>
                      <a:pt x="0" y="390779"/>
                    </a:cubicBezTo>
                    <a:cubicBezTo>
                      <a:pt x="0" y="203581"/>
                      <a:pt x="70104" y="0"/>
                      <a:pt x="22479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"/>
              <p:cNvSpPr/>
              <p:nvPr/>
            </p:nvSpPr>
            <p:spPr>
              <a:xfrm>
                <a:off x="397764" y="675640"/>
                <a:ext cx="756285" cy="25400"/>
              </a:xfrm>
              <a:custGeom>
                <a:rect b="b" l="l" r="r" t="t"/>
                <a:pathLst>
                  <a:path extrusionOk="0" h="25400" w="756285">
                    <a:moveTo>
                      <a:pt x="756285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7562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67" name="Google Shape;167;p1"/>
              <p:cNvSpPr/>
              <p:nvPr/>
            </p:nvSpPr>
            <p:spPr>
              <a:xfrm>
                <a:off x="456184" y="450469"/>
                <a:ext cx="634873" cy="137414"/>
              </a:xfrm>
              <a:custGeom>
                <a:rect b="b" l="l" r="r" t="t"/>
                <a:pathLst>
                  <a:path extrusionOk="0" h="137414" w="634873">
                    <a:moveTo>
                      <a:pt x="15875" y="0"/>
                    </a:moveTo>
                    <a:cubicBezTo>
                      <a:pt x="153162" y="109220"/>
                      <a:pt x="478536" y="110363"/>
                      <a:pt x="619506" y="3048"/>
                    </a:cubicBezTo>
                    <a:lnTo>
                      <a:pt x="634873" y="23241"/>
                    </a:lnTo>
                    <a:cubicBezTo>
                      <a:pt x="484886" y="137414"/>
                      <a:pt x="146558" y="136525"/>
                      <a:pt x="0" y="198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"/>
              <p:cNvSpPr/>
              <p:nvPr/>
            </p:nvSpPr>
            <p:spPr>
              <a:xfrm>
                <a:off x="456184" y="773938"/>
                <a:ext cx="639318" cy="137541"/>
              </a:xfrm>
              <a:custGeom>
                <a:rect b="b" l="l" r="r" t="t"/>
                <a:pathLst>
                  <a:path extrusionOk="0" h="137541" w="639318">
                    <a:moveTo>
                      <a:pt x="0" y="117729"/>
                    </a:moveTo>
                    <a:cubicBezTo>
                      <a:pt x="147828" y="0"/>
                      <a:pt x="491363" y="0"/>
                      <a:pt x="639318" y="117729"/>
                    </a:cubicBezTo>
                    <a:lnTo>
                      <a:pt x="623443" y="137541"/>
                    </a:lnTo>
                    <a:cubicBezTo>
                      <a:pt x="484759" y="27178"/>
                      <a:pt x="154432" y="27178"/>
                      <a:pt x="15875" y="1375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"/>
            <p:cNvGrpSpPr/>
            <p:nvPr/>
          </p:nvGrpSpPr>
          <p:grpSpPr>
            <a:xfrm>
              <a:off x="143328" y="1066250"/>
              <a:ext cx="1895348" cy="1641518"/>
              <a:chOff x="63500" y="63500"/>
              <a:chExt cx="1421511" cy="1231138"/>
            </a:xfrm>
          </p:grpSpPr>
          <p:sp>
            <p:nvSpPr>
              <p:cNvPr id="170" name="Google Shape;170;p1"/>
              <p:cNvSpPr/>
              <p:nvPr/>
            </p:nvSpPr>
            <p:spPr>
              <a:xfrm>
                <a:off x="63500" y="63500"/>
                <a:ext cx="1421511" cy="1231138"/>
              </a:xfrm>
              <a:custGeom>
                <a:rect b="b" l="l" r="r" t="t"/>
                <a:pathLst>
                  <a:path extrusionOk="0" h="1231138" w="1421511">
                    <a:moveTo>
                      <a:pt x="355346" y="1231138"/>
                    </a:moveTo>
                    <a:lnTo>
                      <a:pt x="1066165" y="1231138"/>
                    </a:lnTo>
                    <a:lnTo>
                      <a:pt x="1421511" y="615569"/>
                    </a:lnTo>
                    <a:lnTo>
                      <a:pt x="1066165" y="0"/>
                    </a:lnTo>
                    <a:lnTo>
                      <a:pt x="355346" y="0"/>
                    </a:lnTo>
                    <a:lnTo>
                      <a:pt x="0" y="615569"/>
                    </a:lnTo>
                    <a:close/>
                  </a:path>
                </a:pathLst>
              </a:custGeom>
              <a:solidFill>
                <a:srgbClr val="009651"/>
              </a:solidFill>
              <a:ln>
                <a:noFill/>
              </a:ln>
            </p:spPr>
          </p:sp>
          <p:sp>
            <p:nvSpPr>
              <p:cNvPr id="171" name="Google Shape;171;p1"/>
              <p:cNvSpPr/>
              <p:nvPr/>
            </p:nvSpPr>
            <p:spPr>
              <a:xfrm>
                <a:off x="333502" y="421894"/>
                <a:ext cx="525272" cy="606679"/>
              </a:xfrm>
              <a:custGeom>
                <a:rect b="b" l="l" r="r" t="t"/>
                <a:pathLst>
                  <a:path extrusionOk="0" h="606679" w="525272">
                    <a:moveTo>
                      <a:pt x="34417" y="16256"/>
                    </a:moveTo>
                    <a:cubicBezTo>
                      <a:pt x="34544" y="15875"/>
                      <a:pt x="25400" y="67056"/>
                      <a:pt x="25400" y="138938"/>
                    </a:cubicBezTo>
                    <a:cubicBezTo>
                      <a:pt x="25400" y="309118"/>
                      <a:pt x="75184" y="581152"/>
                      <a:pt x="397891" y="581152"/>
                    </a:cubicBezTo>
                    <a:lnTo>
                      <a:pt x="480822" y="575818"/>
                    </a:lnTo>
                    <a:lnTo>
                      <a:pt x="482346" y="588391"/>
                    </a:lnTo>
                    <a:lnTo>
                      <a:pt x="470662" y="583565"/>
                    </a:lnTo>
                    <a:cubicBezTo>
                      <a:pt x="470789" y="583311"/>
                      <a:pt x="499999" y="512445"/>
                      <a:pt x="499999" y="421005"/>
                    </a:cubicBezTo>
                    <a:cubicBezTo>
                      <a:pt x="499999" y="275590"/>
                      <a:pt x="426466" y="72898"/>
                      <a:pt x="20447" y="26670"/>
                    </a:cubicBezTo>
                    <a:lnTo>
                      <a:pt x="21844" y="14097"/>
                    </a:lnTo>
                    <a:lnTo>
                      <a:pt x="34290" y="16256"/>
                    </a:lnTo>
                    <a:moveTo>
                      <a:pt x="9398" y="11811"/>
                    </a:moveTo>
                    <a:lnTo>
                      <a:pt x="11430" y="0"/>
                    </a:lnTo>
                    <a:lnTo>
                      <a:pt x="23241" y="1397"/>
                    </a:lnTo>
                    <a:cubicBezTo>
                      <a:pt x="441198" y="49022"/>
                      <a:pt x="525272" y="261874"/>
                      <a:pt x="525272" y="421005"/>
                    </a:cubicBezTo>
                    <a:cubicBezTo>
                      <a:pt x="525272" y="517271"/>
                      <a:pt x="494665" y="591693"/>
                      <a:pt x="494030" y="593344"/>
                    </a:cubicBezTo>
                    <a:lnTo>
                      <a:pt x="491236" y="600202"/>
                    </a:lnTo>
                    <a:lnTo>
                      <a:pt x="483870" y="601091"/>
                    </a:lnTo>
                    <a:cubicBezTo>
                      <a:pt x="453390" y="604901"/>
                      <a:pt x="424815" y="606679"/>
                      <a:pt x="397891" y="606679"/>
                    </a:cubicBezTo>
                    <a:cubicBezTo>
                      <a:pt x="50673" y="606679"/>
                      <a:pt x="0" y="309753"/>
                      <a:pt x="0" y="139065"/>
                    </a:cubicBezTo>
                    <a:cubicBezTo>
                      <a:pt x="0" y="65151"/>
                      <a:pt x="9271" y="12446"/>
                      <a:pt x="9398" y="119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"/>
              <p:cNvSpPr/>
              <p:nvPr/>
            </p:nvSpPr>
            <p:spPr>
              <a:xfrm>
                <a:off x="447802" y="569087"/>
                <a:ext cx="754380" cy="464185"/>
              </a:xfrm>
              <a:custGeom>
                <a:rect b="b" l="l" r="r" t="t"/>
                <a:pathLst>
                  <a:path extrusionOk="0" h="464185" w="754380">
                    <a:moveTo>
                      <a:pt x="19558" y="0"/>
                    </a:moveTo>
                    <a:lnTo>
                      <a:pt x="377825" y="433197"/>
                    </a:lnTo>
                    <a:lnTo>
                      <a:pt x="368046" y="441325"/>
                    </a:lnTo>
                    <a:lnTo>
                      <a:pt x="368427" y="428625"/>
                    </a:lnTo>
                    <a:cubicBezTo>
                      <a:pt x="691896" y="438023"/>
                      <a:pt x="725932" y="154305"/>
                      <a:pt x="728472" y="62230"/>
                    </a:cubicBezTo>
                    <a:cubicBezTo>
                      <a:pt x="728980" y="45847"/>
                      <a:pt x="728345" y="36322"/>
                      <a:pt x="728345" y="36576"/>
                    </a:cubicBezTo>
                    <a:lnTo>
                      <a:pt x="741045" y="35814"/>
                    </a:lnTo>
                    <a:lnTo>
                      <a:pt x="740664" y="48514"/>
                    </a:lnTo>
                    <a:lnTo>
                      <a:pt x="739013" y="48514"/>
                    </a:lnTo>
                    <a:lnTo>
                      <a:pt x="735838" y="48514"/>
                    </a:lnTo>
                    <a:cubicBezTo>
                      <a:pt x="692023" y="48514"/>
                      <a:pt x="435229" y="58801"/>
                      <a:pt x="410845" y="285750"/>
                    </a:cubicBezTo>
                    <a:lnTo>
                      <a:pt x="385572" y="283083"/>
                    </a:lnTo>
                    <a:cubicBezTo>
                      <a:pt x="412623" y="31242"/>
                      <a:pt x="696595" y="23114"/>
                      <a:pt x="735838" y="23114"/>
                    </a:cubicBezTo>
                    <a:lnTo>
                      <a:pt x="741426" y="23241"/>
                    </a:lnTo>
                    <a:lnTo>
                      <a:pt x="753110" y="23622"/>
                    </a:lnTo>
                    <a:lnTo>
                      <a:pt x="753745" y="35179"/>
                    </a:lnTo>
                    <a:cubicBezTo>
                      <a:pt x="753745" y="35433"/>
                      <a:pt x="754380" y="45847"/>
                      <a:pt x="753872" y="62992"/>
                    </a:cubicBezTo>
                    <a:cubicBezTo>
                      <a:pt x="751205" y="154559"/>
                      <a:pt x="716153" y="464185"/>
                      <a:pt x="367665" y="454025"/>
                    </a:cubicBezTo>
                    <a:lnTo>
                      <a:pt x="361950" y="453898"/>
                    </a:lnTo>
                    <a:lnTo>
                      <a:pt x="0" y="16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"/>
              <p:cNvSpPr/>
              <p:nvPr/>
            </p:nvSpPr>
            <p:spPr>
              <a:xfrm>
                <a:off x="679704" y="721995"/>
                <a:ext cx="33909" cy="139954"/>
              </a:xfrm>
              <a:custGeom>
                <a:rect b="b" l="l" r="r" t="t"/>
                <a:pathLst>
                  <a:path extrusionOk="0" h="139954" w="33909">
                    <a:moveTo>
                      <a:pt x="33909" y="1524"/>
                    </a:moveTo>
                    <a:lnTo>
                      <a:pt x="25400" y="139954"/>
                    </a:lnTo>
                    <a:lnTo>
                      <a:pt x="0" y="138430"/>
                    </a:lnTo>
                    <a:lnTo>
                      <a:pt x="85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74" name="Google Shape;174;p1"/>
              <p:cNvSpPr/>
              <p:nvPr/>
            </p:nvSpPr>
            <p:spPr>
              <a:xfrm>
                <a:off x="458216" y="718947"/>
                <a:ext cx="136017" cy="33655"/>
              </a:xfrm>
              <a:custGeom>
                <a:rect b="b" l="l" r="r" t="t"/>
                <a:pathLst>
                  <a:path extrusionOk="0" h="33655" w="136017">
                    <a:moveTo>
                      <a:pt x="1524" y="0"/>
                    </a:moveTo>
                    <a:lnTo>
                      <a:pt x="136017" y="8255"/>
                    </a:lnTo>
                    <a:lnTo>
                      <a:pt x="134493" y="33655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75" name="Google Shape;175;p1"/>
              <p:cNvSpPr/>
              <p:nvPr/>
            </p:nvSpPr>
            <p:spPr>
              <a:xfrm>
                <a:off x="813181" y="704977"/>
                <a:ext cx="278257" cy="295656"/>
              </a:xfrm>
              <a:custGeom>
                <a:rect b="b" l="l" r="r" t="t"/>
                <a:pathLst>
                  <a:path extrusionOk="0" h="295656" w="278257">
                    <a:moveTo>
                      <a:pt x="0" y="278384"/>
                    </a:moveTo>
                    <a:lnTo>
                      <a:pt x="259715" y="0"/>
                    </a:lnTo>
                    <a:lnTo>
                      <a:pt x="278257" y="17272"/>
                    </a:lnTo>
                    <a:lnTo>
                      <a:pt x="18542" y="2956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76" name="Google Shape;176;p1"/>
              <p:cNvSpPr/>
              <p:nvPr/>
            </p:nvSpPr>
            <p:spPr>
              <a:xfrm>
                <a:off x="890778" y="789178"/>
                <a:ext cx="31877" cy="107188"/>
              </a:xfrm>
              <a:custGeom>
                <a:rect b="b" l="l" r="r" t="t"/>
                <a:pathLst>
                  <a:path extrusionOk="0" h="107188" w="31877">
                    <a:moveTo>
                      <a:pt x="31877" y="1524"/>
                    </a:moveTo>
                    <a:lnTo>
                      <a:pt x="25400" y="107188"/>
                    </a:lnTo>
                    <a:lnTo>
                      <a:pt x="0" y="105664"/>
                    </a:lnTo>
                    <a:lnTo>
                      <a:pt x="64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77" name="Google Shape;177;p1"/>
              <p:cNvSpPr/>
              <p:nvPr/>
            </p:nvSpPr>
            <p:spPr>
              <a:xfrm>
                <a:off x="1008888" y="783463"/>
                <a:ext cx="83820" cy="30480"/>
              </a:xfrm>
              <a:custGeom>
                <a:rect b="b" l="l" r="r" t="t"/>
                <a:pathLst>
                  <a:path extrusionOk="0" h="30480" w="83820">
                    <a:moveTo>
                      <a:pt x="82296" y="30480"/>
                    </a:moveTo>
                    <a:lnTo>
                      <a:pt x="0" y="25400"/>
                    </a:lnTo>
                    <a:lnTo>
                      <a:pt x="1524" y="0"/>
                    </a:lnTo>
                    <a:lnTo>
                      <a:pt x="83820" y="508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</p:grpSp>
        <p:grpSp>
          <p:nvGrpSpPr>
            <p:cNvPr id="178" name="Google Shape;178;p1"/>
            <p:cNvGrpSpPr/>
            <p:nvPr/>
          </p:nvGrpSpPr>
          <p:grpSpPr>
            <a:xfrm>
              <a:off x="2086639" y="4114268"/>
              <a:ext cx="1040038" cy="1079327"/>
              <a:chOff x="63500" y="63500"/>
              <a:chExt cx="780034" cy="809498"/>
            </a:xfrm>
          </p:grpSpPr>
          <p:sp>
            <p:nvSpPr>
              <p:cNvPr id="179" name="Google Shape;179;p1"/>
              <p:cNvSpPr/>
              <p:nvPr/>
            </p:nvSpPr>
            <p:spPr>
              <a:xfrm>
                <a:off x="325882" y="63500"/>
                <a:ext cx="255270" cy="809498"/>
              </a:xfrm>
              <a:custGeom>
                <a:rect b="b" l="l" r="r" t="t"/>
                <a:pathLst>
                  <a:path extrusionOk="0" h="809498" w="255270">
                    <a:moveTo>
                      <a:pt x="255270" y="404749"/>
                    </a:moveTo>
                    <a:cubicBezTo>
                      <a:pt x="255270" y="613791"/>
                      <a:pt x="206756" y="809498"/>
                      <a:pt x="127635" y="809498"/>
                    </a:cubicBezTo>
                    <a:cubicBezTo>
                      <a:pt x="48514" y="809498"/>
                      <a:pt x="0" y="613791"/>
                      <a:pt x="0" y="404749"/>
                    </a:cubicBezTo>
                    <a:lnTo>
                      <a:pt x="12700" y="404749"/>
                    </a:lnTo>
                    <a:lnTo>
                      <a:pt x="0" y="404749"/>
                    </a:lnTo>
                    <a:cubicBezTo>
                      <a:pt x="0" y="195580"/>
                      <a:pt x="48641" y="0"/>
                      <a:pt x="127635" y="0"/>
                    </a:cubicBezTo>
                    <a:lnTo>
                      <a:pt x="127635" y="12700"/>
                    </a:lnTo>
                    <a:lnTo>
                      <a:pt x="127635" y="0"/>
                    </a:lnTo>
                    <a:cubicBezTo>
                      <a:pt x="206629" y="0"/>
                      <a:pt x="255270" y="195580"/>
                      <a:pt x="255270" y="404749"/>
                    </a:cubicBezTo>
                    <a:lnTo>
                      <a:pt x="242570" y="404749"/>
                    </a:lnTo>
                    <a:lnTo>
                      <a:pt x="255270" y="404749"/>
                    </a:lnTo>
                    <a:moveTo>
                      <a:pt x="229870" y="404749"/>
                    </a:moveTo>
                    <a:cubicBezTo>
                      <a:pt x="229870" y="180848"/>
                      <a:pt x="175514" y="25400"/>
                      <a:pt x="127635" y="25400"/>
                    </a:cubicBezTo>
                    <a:cubicBezTo>
                      <a:pt x="79756" y="25400"/>
                      <a:pt x="25400" y="180848"/>
                      <a:pt x="25400" y="404749"/>
                    </a:cubicBezTo>
                    <a:cubicBezTo>
                      <a:pt x="25400" y="628650"/>
                      <a:pt x="79756" y="784098"/>
                      <a:pt x="127635" y="784098"/>
                    </a:cubicBezTo>
                    <a:cubicBezTo>
                      <a:pt x="175514" y="784098"/>
                      <a:pt x="229870" y="628650"/>
                      <a:pt x="229870" y="4047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"/>
              <p:cNvSpPr/>
              <p:nvPr/>
            </p:nvSpPr>
            <p:spPr>
              <a:xfrm>
                <a:off x="63500" y="197485"/>
                <a:ext cx="780034" cy="541528"/>
              </a:xfrm>
              <a:custGeom>
                <a:rect b="b" l="l" r="r" t="t"/>
                <a:pathLst>
                  <a:path extrusionOk="0" h="541528" w="780034">
                    <a:moveTo>
                      <a:pt x="453771" y="381254"/>
                    </a:moveTo>
                    <a:cubicBezTo>
                      <a:pt x="272669" y="485775"/>
                      <a:pt x="78994" y="541528"/>
                      <a:pt x="39497" y="473075"/>
                    </a:cubicBezTo>
                    <a:lnTo>
                      <a:pt x="50546" y="466725"/>
                    </a:lnTo>
                    <a:lnTo>
                      <a:pt x="39497" y="473075"/>
                    </a:lnTo>
                    <a:cubicBezTo>
                      <a:pt x="0" y="404622"/>
                      <a:pt x="145161" y="264795"/>
                      <a:pt x="326263" y="160274"/>
                    </a:cubicBezTo>
                    <a:lnTo>
                      <a:pt x="326263" y="160274"/>
                    </a:lnTo>
                    <a:cubicBezTo>
                      <a:pt x="507365" y="55753"/>
                      <a:pt x="701040" y="0"/>
                      <a:pt x="740537" y="68453"/>
                    </a:cubicBezTo>
                    <a:lnTo>
                      <a:pt x="729488" y="74803"/>
                    </a:lnTo>
                    <a:lnTo>
                      <a:pt x="740537" y="68453"/>
                    </a:lnTo>
                    <a:cubicBezTo>
                      <a:pt x="780034" y="136906"/>
                      <a:pt x="635000" y="276733"/>
                      <a:pt x="453898" y="381254"/>
                    </a:cubicBezTo>
                    <a:lnTo>
                      <a:pt x="453898" y="381254"/>
                    </a:lnTo>
                    <a:lnTo>
                      <a:pt x="447548" y="370332"/>
                    </a:lnTo>
                    <a:lnTo>
                      <a:pt x="453898" y="381381"/>
                    </a:lnTo>
                    <a:moveTo>
                      <a:pt x="441198" y="359410"/>
                    </a:moveTo>
                    <a:lnTo>
                      <a:pt x="441325" y="359410"/>
                    </a:lnTo>
                    <a:cubicBezTo>
                      <a:pt x="635000" y="247269"/>
                      <a:pt x="742442" y="122555"/>
                      <a:pt x="718566" y="81153"/>
                    </a:cubicBezTo>
                    <a:lnTo>
                      <a:pt x="718566" y="81153"/>
                    </a:lnTo>
                    <a:cubicBezTo>
                      <a:pt x="694563" y="39624"/>
                      <a:pt x="532892" y="70358"/>
                      <a:pt x="338963" y="182372"/>
                    </a:cubicBezTo>
                    <a:lnTo>
                      <a:pt x="332613" y="171323"/>
                    </a:lnTo>
                    <a:lnTo>
                      <a:pt x="338963" y="182372"/>
                    </a:lnTo>
                    <a:cubicBezTo>
                      <a:pt x="145034" y="294259"/>
                      <a:pt x="37592" y="418973"/>
                      <a:pt x="61468" y="460375"/>
                    </a:cubicBezTo>
                    <a:lnTo>
                      <a:pt x="61468" y="460375"/>
                    </a:lnTo>
                    <a:cubicBezTo>
                      <a:pt x="85471" y="501904"/>
                      <a:pt x="247142" y="471170"/>
                      <a:pt x="441071" y="359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"/>
              <p:cNvSpPr/>
              <p:nvPr/>
            </p:nvSpPr>
            <p:spPr>
              <a:xfrm>
                <a:off x="63500" y="197485"/>
                <a:ext cx="780034" cy="541528"/>
              </a:xfrm>
              <a:custGeom>
                <a:rect b="b" l="l" r="r" t="t"/>
                <a:pathLst>
                  <a:path extrusionOk="0" h="541528" w="780034">
                    <a:moveTo>
                      <a:pt x="338963" y="359283"/>
                    </a:moveTo>
                    <a:cubicBezTo>
                      <a:pt x="532892" y="471297"/>
                      <a:pt x="694563" y="501904"/>
                      <a:pt x="718566" y="460502"/>
                    </a:cubicBezTo>
                    <a:lnTo>
                      <a:pt x="718566" y="460502"/>
                    </a:lnTo>
                    <a:cubicBezTo>
                      <a:pt x="742442" y="418973"/>
                      <a:pt x="635000" y="294259"/>
                      <a:pt x="441071" y="182245"/>
                    </a:cubicBezTo>
                    <a:lnTo>
                      <a:pt x="447421" y="171196"/>
                    </a:lnTo>
                    <a:lnTo>
                      <a:pt x="441071" y="182245"/>
                    </a:lnTo>
                    <a:cubicBezTo>
                      <a:pt x="247142" y="70231"/>
                      <a:pt x="85471" y="39624"/>
                      <a:pt x="61468" y="81026"/>
                    </a:cubicBezTo>
                    <a:lnTo>
                      <a:pt x="61468" y="81026"/>
                    </a:lnTo>
                    <a:cubicBezTo>
                      <a:pt x="37592" y="122428"/>
                      <a:pt x="144907" y="247142"/>
                      <a:pt x="338836" y="359156"/>
                    </a:cubicBezTo>
                    <a:lnTo>
                      <a:pt x="338836" y="359156"/>
                    </a:lnTo>
                    <a:lnTo>
                      <a:pt x="332486" y="370205"/>
                    </a:lnTo>
                    <a:lnTo>
                      <a:pt x="338836" y="359156"/>
                    </a:lnTo>
                    <a:moveTo>
                      <a:pt x="326136" y="381127"/>
                    </a:moveTo>
                    <a:lnTo>
                      <a:pt x="326009" y="381127"/>
                    </a:lnTo>
                    <a:cubicBezTo>
                      <a:pt x="145161" y="276606"/>
                      <a:pt x="0" y="136779"/>
                      <a:pt x="39497" y="68453"/>
                    </a:cubicBezTo>
                    <a:lnTo>
                      <a:pt x="50546" y="74803"/>
                    </a:lnTo>
                    <a:lnTo>
                      <a:pt x="39497" y="68453"/>
                    </a:lnTo>
                    <a:cubicBezTo>
                      <a:pt x="78994" y="0"/>
                      <a:pt x="272669" y="55753"/>
                      <a:pt x="453771" y="160274"/>
                    </a:cubicBezTo>
                    <a:lnTo>
                      <a:pt x="453771" y="160274"/>
                    </a:lnTo>
                    <a:cubicBezTo>
                      <a:pt x="634873" y="264795"/>
                      <a:pt x="780034" y="404622"/>
                      <a:pt x="740537" y="473075"/>
                    </a:cubicBezTo>
                    <a:lnTo>
                      <a:pt x="729488" y="466725"/>
                    </a:lnTo>
                    <a:lnTo>
                      <a:pt x="740537" y="473075"/>
                    </a:lnTo>
                    <a:cubicBezTo>
                      <a:pt x="701040" y="541528"/>
                      <a:pt x="507365" y="485775"/>
                      <a:pt x="326263" y="3812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"/>
              <p:cNvSpPr/>
              <p:nvPr/>
            </p:nvSpPr>
            <p:spPr>
              <a:xfrm>
                <a:off x="401701" y="422402"/>
                <a:ext cx="103632" cy="103632"/>
              </a:xfrm>
              <a:custGeom>
                <a:rect b="b" l="l" r="r" t="t"/>
                <a:pathLst>
                  <a:path extrusionOk="0" h="103632" w="103632">
                    <a:moveTo>
                      <a:pt x="103632" y="51816"/>
                    </a:moveTo>
                    <a:cubicBezTo>
                      <a:pt x="103632" y="80391"/>
                      <a:pt x="80391" y="103632"/>
                      <a:pt x="51816" y="103632"/>
                    </a:cubicBezTo>
                    <a:cubicBezTo>
                      <a:pt x="23241" y="103632"/>
                      <a:pt x="0" y="80391"/>
                      <a:pt x="0" y="51816"/>
                    </a:cubicBezTo>
                    <a:cubicBezTo>
                      <a:pt x="0" y="23241"/>
                      <a:pt x="23241" y="0"/>
                      <a:pt x="51816" y="0"/>
                    </a:cubicBezTo>
                    <a:cubicBezTo>
                      <a:pt x="80391" y="0"/>
                      <a:pt x="103632" y="23241"/>
                      <a:pt x="103632" y="518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3" name="Google Shape;183;p1"/>
            <p:cNvGrpSpPr/>
            <p:nvPr/>
          </p:nvGrpSpPr>
          <p:grpSpPr>
            <a:xfrm>
              <a:off x="549562" y="3166640"/>
              <a:ext cx="1082710" cy="1062235"/>
              <a:chOff x="63500" y="63500"/>
              <a:chExt cx="812038" cy="796671"/>
            </a:xfrm>
          </p:grpSpPr>
          <p:sp>
            <p:nvSpPr>
              <p:cNvPr id="184" name="Google Shape;184;p1"/>
              <p:cNvSpPr/>
              <p:nvPr/>
            </p:nvSpPr>
            <p:spPr>
              <a:xfrm>
                <a:off x="63500" y="502920"/>
                <a:ext cx="323977" cy="293243"/>
              </a:xfrm>
              <a:custGeom>
                <a:rect b="b" l="l" r="r" t="t"/>
                <a:pathLst>
                  <a:path extrusionOk="0" h="293243" w="323977">
                    <a:moveTo>
                      <a:pt x="145923" y="12827"/>
                    </a:moveTo>
                    <a:lnTo>
                      <a:pt x="38100" y="199517"/>
                    </a:lnTo>
                    <a:cubicBezTo>
                      <a:pt x="29083" y="215138"/>
                      <a:pt x="34417" y="235077"/>
                      <a:pt x="50038" y="244221"/>
                    </a:cubicBezTo>
                    <a:lnTo>
                      <a:pt x="50038" y="244221"/>
                    </a:lnTo>
                    <a:lnTo>
                      <a:pt x="80899" y="262128"/>
                    </a:lnTo>
                    <a:lnTo>
                      <a:pt x="74549" y="273050"/>
                    </a:lnTo>
                    <a:lnTo>
                      <a:pt x="80899" y="262128"/>
                    </a:lnTo>
                    <a:cubicBezTo>
                      <a:pt x="87249" y="265811"/>
                      <a:pt x="94488" y="267716"/>
                      <a:pt x="101727" y="267716"/>
                    </a:cubicBezTo>
                    <a:lnTo>
                      <a:pt x="101727" y="280416"/>
                    </a:lnTo>
                    <a:lnTo>
                      <a:pt x="101727" y="267716"/>
                    </a:lnTo>
                    <a:lnTo>
                      <a:pt x="311277" y="267716"/>
                    </a:lnTo>
                    <a:lnTo>
                      <a:pt x="311277" y="280416"/>
                    </a:lnTo>
                    <a:lnTo>
                      <a:pt x="298577" y="280416"/>
                    </a:lnTo>
                    <a:lnTo>
                      <a:pt x="298577" y="184531"/>
                    </a:lnTo>
                    <a:lnTo>
                      <a:pt x="311277" y="184531"/>
                    </a:lnTo>
                    <a:lnTo>
                      <a:pt x="311277" y="197231"/>
                    </a:lnTo>
                    <a:lnTo>
                      <a:pt x="143891" y="197231"/>
                    </a:lnTo>
                    <a:lnTo>
                      <a:pt x="143891" y="171831"/>
                    </a:lnTo>
                    <a:lnTo>
                      <a:pt x="323977" y="171831"/>
                    </a:lnTo>
                    <a:lnTo>
                      <a:pt x="323977" y="293243"/>
                    </a:lnTo>
                    <a:lnTo>
                      <a:pt x="101727" y="293243"/>
                    </a:lnTo>
                    <a:cubicBezTo>
                      <a:pt x="89916" y="293243"/>
                      <a:pt x="78232" y="290068"/>
                      <a:pt x="68072" y="284226"/>
                    </a:cubicBezTo>
                    <a:lnTo>
                      <a:pt x="37211" y="266192"/>
                    </a:lnTo>
                    <a:lnTo>
                      <a:pt x="43561" y="255270"/>
                    </a:lnTo>
                    <a:lnTo>
                      <a:pt x="37211" y="266319"/>
                    </a:lnTo>
                    <a:cubicBezTo>
                      <a:pt x="9525" y="250190"/>
                      <a:pt x="0" y="214630"/>
                      <a:pt x="16002" y="186817"/>
                    </a:cubicBezTo>
                    <a:lnTo>
                      <a:pt x="27051" y="193167"/>
                    </a:lnTo>
                    <a:lnTo>
                      <a:pt x="16002" y="186817"/>
                    </a:lnTo>
                    <a:lnTo>
                      <a:pt x="1238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1"/>
              <p:cNvSpPr/>
              <p:nvPr/>
            </p:nvSpPr>
            <p:spPr>
              <a:xfrm>
                <a:off x="116332" y="400050"/>
                <a:ext cx="237490" cy="214376"/>
              </a:xfrm>
              <a:custGeom>
                <a:rect b="b" l="l" r="r" t="t"/>
                <a:pathLst>
                  <a:path extrusionOk="0" h="214376" w="237490">
                    <a:moveTo>
                      <a:pt x="75565" y="120396"/>
                    </a:moveTo>
                    <a:lnTo>
                      <a:pt x="0" y="76454"/>
                    </a:lnTo>
                    <a:lnTo>
                      <a:pt x="203200" y="0"/>
                    </a:lnTo>
                    <a:lnTo>
                      <a:pt x="237490" y="214376"/>
                    </a:lnTo>
                    <a:lnTo>
                      <a:pt x="159893" y="169291"/>
                    </a:lnTo>
                    <a:lnTo>
                      <a:pt x="172593" y="147320"/>
                    </a:lnTo>
                    <a:lnTo>
                      <a:pt x="227076" y="178943"/>
                    </a:lnTo>
                    <a:lnTo>
                      <a:pt x="220726" y="189865"/>
                    </a:lnTo>
                    <a:lnTo>
                      <a:pt x="208153" y="191897"/>
                    </a:lnTo>
                    <a:lnTo>
                      <a:pt x="180594" y="19431"/>
                    </a:lnTo>
                    <a:lnTo>
                      <a:pt x="193167" y="17399"/>
                    </a:lnTo>
                    <a:lnTo>
                      <a:pt x="197612" y="29337"/>
                    </a:lnTo>
                    <a:lnTo>
                      <a:pt x="34036" y="90805"/>
                    </a:lnTo>
                    <a:lnTo>
                      <a:pt x="29591" y="78867"/>
                    </a:lnTo>
                    <a:lnTo>
                      <a:pt x="35941" y="67945"/>
                    </a:lnTo>
                    <a:lnTo>
                      <a:pt x="88392" y="984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86" name="Google Shape;186;p1"/>
              <p:cNvSpPr/>
              <p:nvPr/>
            </p:nvSpPr>
            <p:spPr>
              <a:xfrm>
                <a:off x="149733" y="551180"/>
                <a:ext cx="142113" cy="233426"/>
              </a:xfrm>
              <a:custGeom>
                <a:rect b="b" l="l" r="r" t="t"/>
                <a:pathLst>
                  <a:path extrusionOk="0" h="233426" w="142113">
                    <a:moveTo>
                      <a:pt x="3302" y="233426"/>
                    </a:moveTo>
                    <a:cubicBezTo>
                      <a:pt x="0" y="219583"/>
                      <a:pt x="1905" y="204470"/>
                      <a:pt x="9525" y="191135"/>
                    </a:cubicBezTo>
                    <a:lnTo>
                      <a:pt x="9525" y="191135"/>
                    </a:lnTo>
                    <a:lnTo>
                      <a:pt x="120142" y="0"/>
                    </a:lnTo>
                    <a:lnTo>
                      <a:pt x="142113" y="12700"/>
                    </a:lnTo>
                    <a:lnTo>
                      <a:pt x="31496" y="203835"/>
                    </a:lnTo>
                    <a:lnTo>
                      <a:pt x="20447" y="197485"/>
                    </a:lnTo>
                    <a:lnTo>
                      <a:pt x="31496" y="203835"/>
                    </a:lnTo>
                    <a:cubicBezTo>
                      <a:pt x="27178" y="211328"/>
                      <a:pt x="26162" y="219837"/>
                      <a:pt x="27940" y="2277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"/>
              <p:cNvSpPr/>
              <p:nvPr/>
            </p:nvSpPr>
            <p:spPr>
              <a:xfrm>
                <a:off x="601345" y="465963"/>
                <a:ext cx="274193" cy="320040"/>
              </a:xfrm>
              <a:custGeom>
                <a:rect b="b" l="l" r="r" t="t"/>
                <a:pathLst>
                  <a:path extrusionOk="0" h="320040" w="274193">
                    <a:moveTo>
                      <a:pt x="127" y="294005"/>
                    </a:moveTo>
                    <a:lnTo>
                      <a:pt x="215773" y="294640"/>
                    </a:lnTo>
                    <a:lnTo>
                      <a:pt x="215773" y="307340"/>
                    </a:lnTo>
                    <a:lnTo>
                      <a:pt x="215773" y="294640"/>
                    </a:lnTo>
                    <a:cubicBezTo>
                      <a:pt x="233807" y="294640"/>
                      <a:pt x="248539" y="280035"/>
                      <a:pt x="248539" y="262001"/>
                    </a:cubicBezTo>
                    <a:lnTo>
                      <a:pt x="248539" y="262001"/>
                    </a:lnTo>
                    <a:lnTo>
                      <a:pt x="248793" y="226314"/>
                    </a:lnTo>
                    <a:lnTo>
                      <a:pt x="261493" y="226441"/>
                    </a:lnTo>
                    <a:lnTo>
                      <a:pt x="248793" y="226314"/>
                    </a:lnTo>
                    <a:cubicBezTo>
                      <a:pt x="248793" y="218948"/>
                      <a:pt x="247015" y="211709"/>
                      <a:pt x="243332" y="205359"/>
                    </a:cubicBezTo>
                    <a:lnTo>
                      <a:pt x="139192" y="23749"/>
                    </a:lnTo>
                    <a:lnTo>
                      <a:pt x="150241" y="17399"/>
                    </a:lnTo>
                    <a:lnTo>
                      <a:pt x="156591" y="28448"/>
                    </a:lnTo>
                    <a:lnTo>
                      <a:pt x="73279" y="76200"/>
                    </a:lnTo>
                    <a:lnTo>
                      <a:pt x="66929" y="65151"/>
                    </a:lnTo>
                    <a:lnTo>
                      <a:pt x="77978" y="58801"/>
                    </a:lnTo>
                    <a:lnTo>
                      <a:pt x="161163" y="203962"/>
                    </a:lnTo>
                    <a:lnTo>
                      <a:pt x="139065" y="216535"/>
                    </a:lnTo>
                    <a:lnTo>
                      <a:pt x="49530" y="60325"/>
                    </a:lnTo>
                    <a:lnTo>
                      <a:pt x="154813" y="0"/>
                    </a:lnTo>
                    <a:lnTo>
                      <a:pt x="265303" y="192786"/>
                    </a:lnTo>
                    <a:lnTo>
                      <a:pt x="254254" y="199136"/>
                    </a:lnTo>
                    <a:lnTo>
                      <a:pt x="265303" y="192786"/>
                    </a:lnTo>
                    <a:cubicBezTo>
                      <a:pt x="271145" y="203073"/>
                      <a:pt x="274193" y="214630"/>
                      <a:pt x="274193" y="226441"/>
                    </a:cubicBezTo>
                    <a:lnTo>
                      <a:pt x="273939" y="262128"/>
                    </a:lnTo>
                    <a:lnTo>
                      <a:pt x="261239" y="262001"/>
                    </a:lnTo>
                    <a:lnTo>
                      <a:pt x="273939" y="262001"/>
                    </a:lnTo>
                    <a:cubicBezTo>
                      <a:pt x="273812" y="294132"/>
                      <a:pt x="247777" y="320040"/>
                      <a:pt x="215646" y="319913"/>
                    </a:cubicBezTo>
                    <a:lnTo>
                      <a:pt x="0" y="3192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"/>
              <p:cNvSpPr/>
              <p:nvPr/>
            </p:nvSpPr>
            <p:spPr>
              <a:xfrm>
                <a:off x="446405" y="585470"/>
                <a:ext cx="168910" cy="274701"/>
              </a:xfrm>
              <a:custGeom>
                <a:rect b="b" l="l" r="r" t="t"/>
                <a:pathLst>
                  <a:path extrusionOk="0" h="274701" w="168910">
                    <a:moveTo>
                      <a:pt x="167894" y="187325"/>
                    </a:moveTo>
                    <a:lnTo>
                      <a:pt x="167386" y="274701"/>
                    </a:lnTo>
                    <a:lnTo>
                      <a:pt x="0" y="136398"/>
                    </a:lnTo>
                    <a:lnTo>
                      <a:pt x="168910" y="0"/>
                    </a:lnTo>
                    <a:lnTo>
                      <a:pt x="168402" y="89789"/>
                    </a:lnTo>
                    <a:lnTo>
                      <a:pt x="143002" y="89662"/>
                    </a:lnTo>
                    <a:lnTo>
                      <a:pt x="143383" y="26670"/>
                    </a:lnTo>
                    <a:lnTo>
                      <a:pt x="156083" y="26797"/>
                    </a:lnTo>
                    <a:lnTo>
                      <a:pt x="164084" y="36703"/>
                    </a:lnTo>
                    <a:lnTo>
                      <a:pt x="28194" y="146431"/>
                    </a:lnTo>
                    <a:lnTo>
                      <a:pt x="20193" y="136525"/>
                    </a:lnTo>
                    <a:lnTo>
                      <a:pt x="28321" y="126746"/>
                    </a:lnTo>
                    <a:lnTo>
                      <a:pt x="163068" y="237998"/>
                    </a:lnTo>
                    <a:lnTo>
                      <a:pt x="154940" y="247777"/>
                    </a:lnTo>
                    <a:lnTo>
                      <a:pt x="142240" y="247650"/>
                    </a:lnTo>
                    <a:lnTo>
                      <a:pt x="142621" y="1870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89" name="Google Shape;189;p1"/>
              <p:cNvSpPr/>
              <p:nvPr/>
            </p:nvSpPr>
            <p:spPr>
              <a:xfrm>
                <a:off x="602107" y="656590"/>
                <a:ext cx="260731" cy="34290"/>
              </a:xfrm>
              <a:custGeom>
                <a:rect b="b" l="l" r="r" t="t"/>
                <a:pathLst>
                  <a:path extrusionOk="0" h="34290" w="260731">
                    <a:moveTo>
                      <a:pt x="260731" y="18542"/>
                    </a:moveTo>
                    <a:cubicBezTo>
                      <a:pt x="250317" y="28321"/>
                      <a:pt x="236220" y="34290"/>
                      <a:pt x="220853" y="34163"/>
                    </a:cubicBezTo>
                    <a:lnTo>
                      <a:pt x="0" y="33274"/>
                    </a:lnTo>
                    <a:lnTo>
                      <a:pt x="127" y="7874"/>
                    </a:lnTo>
                    <a:lnTo>
                      <a:pt x="220980" y="8763"/>
                    </a:lnTo>
                    <a:lnTo>
                      <a:pt x="220980" y="21463"/>
                    </a:lnTo>
                    <a:lnTo>
                      <a:pt x="220980" y="8763"/>
                    </a:lnTo>
                    <a:cubicBezTo>
                      <a:pt x="229616" y="8763"/>
                      <a:pt x="237490" y="5461"/>
                      <a:pt x="2434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"/>
              <p:cNvSpPr/>
              <p:nvPr/>
            </p:nvSpPr>
            <p:spPr>
              <a:xfrm>
                <a:off x="287655" y="63500"/>
                <a:ext cx="352552" cy="314579"/>
              </a:xfrm>
              <a:custGeom>
                <a:rect b="b" l="l" r="r" t="t"/>
                <a:pathLst>
                  <a:path extrusionOk="0" h="314579" w="352552">
                    <a:moveTo>
                      <a:pt x="331216" y="231521"/>
                    </a:moveTo>
                    <a:lnTo>
                      <a:pt x="216408" y="48895"/>
                    </a:lnTo>
                    <a:cubicBezTo>
                      <a:pt x="206756" y="33655"/>
                      <a:pt x="186690" y="28956"/>
                      <a:pt x="171323" y="38608"/>
                    </a:cubicBezTo>
                    <a:lnTo>
                      <a:pt x="171323" y="38608"/>
                    </a:lnTo>
                    <a:lnTo>
                      <a:pt x="141097" y="57531"/>
                    </a:lnTo>
                    <a:cubicBezTo>
                      <a:pt x="134874" y="61341"/>
                      <a:pt x="129794" y="66802"/>
                      <a:pt x="126365" y="73406"/>
                    </a:cubicBezTo>
                    <a:lnTo>
                      <a:pt x="115189" y="67437"/>
                    </a:lnTo>
                    <a:lnTo>
                      <a:pt x="126365" y="73406"/>
                    </a:lnTo>
                    <a:lnTo>
                      <a:pt x="28448" y="258699"/>
                    </a:lnTo>
                    <a:lnTo>
                      <a:pt x="17272" y="252730"/>
                    </a:lnTo>
                    <a:lnTo>
                      <a:pt x="23241" y="241554"/>
                    </a:lnTo>
                    <a:lnTo>
                      <a:pt x="108077" y="286385"/>
                    </a:lnTo>
                    <a:lnTo>
                      <a:pt x="102108" y="297561"/>
                    </a:lnTo>
                    <a:lnTo>
                      <a:pt x="90932" y="291592"/>
                    </a:lnTo>
                    <a:lnTo>
                      <a:pt x="169037" y="143510"/>
                    </a:lnTo>
                    <a:lnTo>
                      <a:pt x="191516" y="155321"/>
                    </a:lnTo>
                    <a:lnTo>
                      <a:pt x="107315" y="314579"/>
                    </a:lnTo>
                    <a:lnTo>
                      <a:pt x="0" y="257810"/>
                    </a:lnTo>
                    <a:lnTo>
                      <a:pt x="103886" y="61341"/>
                    </a:lnTo>
                    <a:cubicBezTo>
                      <a:pt x="109474" y="50927"/>
                      <a:pt x="117602" y="42037"/>
                      <a:pt x="127635" y="35814"/>
                    </a:cubicBezTo>
                    <a:lnTo>
                      <a:pt x="134366" y="46609"/>
                    </a:lnTo>
                    <a:lnTo>
                      <a:pt x="127635" y="35814"/>
                    </a:lnTo>
                    <a:lnTo>
                      <a:pt x="157861" y="17018"/>
                    </a:lnTo>
                    <a:lnTo>
                      <a:pt x="164592" y="27813"/>
                    </a:lnTo>
                    <a:lnTo>
                      <a:pt x="157861" y="17018"/>
                    </a:lnTo>
                    <a:cubicBezTo>
                      <a:pt x="185039" y="0"/>
                      <a:pt x="220853" y="8128"/>
                      <a:pt x="237871" y="35306"/>
                    </a:cubicBezTo>
                    <a:lnTo>
                      <a:pt x="227076" y="42037"/>
                    </a:lnTo>
                    <a:lnTo>
                      <a:pt x="237871" y="35306"/>
                    </a:lnTo>
                    <a:lnTo>
                      <a:pt x="352552" y="2179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"/>
              <p:cNvSpPr/>
              <p:nvPr/>
            </p:nvSpPr>
            <p:spPr>
              <a:xfrm>
                <a:off x="464185" y="231013"/>
                <a:ext cx="232791" cy="215265"/>
              </a:xfrm>
              <a:custGeom>
                <a:rect b="b" l="l" r="r" t="t"/>
                <a:pathLst>
                  <a:path extrusionOk="0" h="215265" w="232791">
                    <a:moveTo>
                      <a:pt x="158623" y="46355"/>
                    </a:moveTo>
                    <a:lnTo>
                      <a:pt x="232791" y="0"/>
                    </a:lnTo>
                    <a:lnTo>
                      <a:pt x="205486" y="215265"/>
                    </a:lnTo>
                    <a:lnTo>
                      <a:pt x="0" y="145415"/>
                    </a:lnTo>
                    <a:lnTo>
                      <a:pt x="76073" y="97917"/>
                    </a:lnTo>
                    <a:lnTo>
                      <a:pt x="89535" y="119507"/>
                    </a:lnTo>
                    <a:lnTo>
                      <a:pt x="36068" y="152908"/>
                    </a:lnTo>
                    <a:lnTo>
                      <a:pt x="29337" y="142113"/>
                    </a:lnTo>
                    <a:lnTo>
                      <a:pt x="33401" y="130048"/>
                    </a:lnTo>
                    <a:lnTo>
                      <a:pt x="198882" y="186309"/>
                    </a:lnTo>
                    <a:lnTo>
                      <a:pt x="194818" y="198374"/>
                    </a:lnTo>
                    <a:lnTo>
                      <a:pt x="182245" y="196723"/>
                    </a:lnTo>
                    <a:lnTo>
                      <a:pt x="204216" y="23368"/>
                    </a:lnTo>
                    <a:lnTo>
                      <a:pt x="216789" y="25019"/>
                    </a:lnTo>
                    <a:lnTo>
                      <a:pt x="223520" y="35814"/>
                    </a:lnTo>
                    <a:lnTo>
                      <a:pt x="172085" y="679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92" name="Google Shape;192;p1"/>
              <p:cNvSpPr/>
              <p:nvPr/>
            </p:nvSpPr>
            <p:spPr>
              <a:xfrm>
                <a:off x="401193" y="119507"/>
                <a:ext cx="158242" cy="225806"/>
              </a:xfrm>
              <a:custGeom>
                <a:rect b="b" l="l" r="r" t="t"/>
                <a:pathLst>
                  <a:path extrusionOk="0" h="225806" w="158242">
                    <a:moveTo>
                      <a:pt x="6350" y="0"/>
                    </a:moveTo>
                    <a:cubicBezTo>
                      <a:pt x="20193" y="3556"/>
                      <a:pt x="32639" y="12319"/>
                      <a:pt x="40894" y="25273"/>
                    </a:cubicBezTo>
                    <a:lnTo>
                      <a:pt x="158242" y="212344"/>
                    </a:lnTo>
                    <a:lnTo>
                      <a:pt x="136779" y="225806"/>
                    </a:lnTo>
                    <a:lnTo>
                      <a:pt x="19431" y="38735"/>
                    </a:lnTo>
                    <a:lnTo>
                      <a:pt x="30226" y="32004"/>
                    </a:lnTo>
                    <a:lnTo>
                      <a:pt x="19431" y="38735"/>
                    </a:lnTo>
                    <a:cubicBezTo>
                      <a:pt x="14859" y="31369"/>
                      <a:pt x="7747" y="26543"/>
                      <a:pt x="0" y="245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" name="Google Shape;193;p1"/>
            <p:cNvGrpSpPr/>
            <p:nvPr/>
          </p:nvGrpSpPr>
          <p:grpSpPr>
            <a:xfrm>
              <a:off x="2369310" y="369388"/>
              <a:ext cx="474814" cy="1122857"/>
              <a:chOff x="63500" y="63500"/>
              <a:chExt cx="356108" cy="842137"/>
            </a:xfrm>
          </p:grpSpPr>
          <p:sp>
            <p:nvSpPr>
              <p:cNvPr id="194" name="Google Shape;194;p1"/>
              <p:cNvSpPr/>
              <p:nvPr/>
            </p:nvSpPr>
            <p:spPr>
              <a:xfrm>
                <a:off x="82042" y="133350"/>
                <a:ext cx="324739" cy="25400"/>
              </a:xfrm>
              <a:custGeom>
                <a:rect b="b" l="l" r="r" t="t"/>
                <a:pathLst>
                  <a:path extrusionOk="0" h="25400" w="324739">
                    <a:moveTo>
                      <a:pt x="0" y="0"/>
                    </a:moveTo>
                    <a:lnTo>
                      <a:pt x="324739" y="0"/>
                    </a:lnTo>
                    <a:lnTo>
                      <a:pt x="324739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95" name="Google Shape;195;p1"/>
              <p:cNvSpPr/>
              <p:nvPr/>
            </p:nvSpPr>
            <p:spPr>
              <a:xfrm>
                <a:off x="122047" y="287528"/>
                <a:ext cx="238887" cy="25400"/>
              </a:xfrm>
              <a:custGeom>
                <a:rect b="b" l="l" r="r" t="t"/>
                <a:pathLst>
                  <a:path extrusionOk="0" h="25400" w="238887">
                    <a:moveTo>
                      <a:pt x="238887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23876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96" name="Google Shape;196;p1"/>
              <p:cNvSpPr/>
              <p:nvPr/>
            </p:nvSpPr>
            <p:spPr>
              <a:xfrm>
                <a:off x="164719" y="364490"/>
                <a:ext cx="153543" cy="25400"/>
              </a:xfrm>
              <a:custGeom>
                <a:rect b="b" l="l" r="r" t="t"/>
                <a:pathLst>
                  <a:path extrusionOk="0" h="25400" w="153543">
                    <a:moveTo>
                      <a:pt x="153543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1535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97" name="Google Shape;197;p1"/>
              <p:cNvSpPr/>
              <p:nvPr/>
            </p:nvSpPr>
            <p:spPr>
              <a:xfrm>
                <a:off x="217043" y="441579"/>
                <a:ext cx="49022" cy="25400"/>
              </a:xfrm>
              <a:custGeom>
                <a:rect b="b" l="l" r="r" t="t"/>
                <a:pathLst>
                  <a:path extrusionOk="0" h="25400" w="49022">
                    <a:moveTo>
                      <a:pt x="49022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490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98" name="Google Shape;198;p1"/>
              <p:cNvSpPr/>
              <p:nvPr/>
            </p:nvSpPr>
            <p:spPr>
              <a:xfrm>
                <a:off x="205105" y="518668"/>
                <a:ext cx="72771" cy="25400"/>
              </a:xfrm>
              <a:custGeom>
                <a:rect b="b" l="l" r="r" t="t"/>
                <a:pathLst>
                  <a:path extrusionOk="0" h="25400" w="72771">
                    <a:moveTo>
                      <a:pt x="72771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7264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99" name="Google Shape;199;p1"/>
              <p:cNvSpPr/>
              <p:nvPr/>
            </p:nvSpPr>
            <p:spPr>
              <a:xfrm>
                <a:off x="154686" y="595630"/>
                <a:ext cx="173609" cy="25400"/>
              </a:xfrm>
              <a:custGeom>
                <a:rect b="b" l="l" r="r" t="t"/>
                <a:pathLst>
                  <a:path extrusionOk="0" h="25400" w="173609">
                    <a:moveTo>
                      <a:pt x="173609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1736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200" name="Google Shape;200;p1"/>
              <p:cNvSpPr/>
              <p:nvPr/>
            </p:nvSpPr>
            <p:spPr>
              <a:xfrm>
                <a:off x="114554" y="672719"/>
                <a:ext cx="254000" cy="25400"/>
              </a:xfrm>
              <a:custGeom>
                <a:rect b="b" l="l" r="r" t="t"/>
                <a:pathLst>
                  <a:path extrusionOk="0" h="25400" w="254000">
                    <a:moveTo>
                      <a:pt x="254000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2540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201" name="Google Shape;201;p1"/>
              <p:cNvSpPr/>
              <p:nvPr/>
            </p:nvSpPr>
            <p:spPr>
              <a:xfrm>
                <a:off x="63500" y="63500"/>
                <a:ext cx="188341" cy="431546"/>
              </a:xfrm>
              <a:custGeom>
                <a:rect b="b" l="l" r="r" t="t"/>
                <a:pathLst>
                  <a:path extrusionOk="0" h="431546" w="188341">
                    <a:moveTo>
                      <a:pt x="25781" y="0"/>
                    </a:moveTo>
                    <a:lnTo>
                      <a:pt x="25654" y="13589"/>
                    </a:lnTo>
                    <a:lnTo>
                      <a:pt x="25527" y="20447"/>
                    </a:lnTo>
                    <a:cubicBezTo>
                      <a:pt x="25527" y="27432"/>
                      <a:pt x="25400" y="34544"/>
                      <a:pt x="25400" y="41910"/>
                    </a:cubicBezTo>
                    <a:cubicBezTo>
                      <a:pt x="25400" y="118618"/>
                      <a:pt x="36068" y="217678"/>
                      <a:pt x="188341" y="416052"/>
                    </a:cubicBezTo>
                    <a:lnTo>
                      <a:pt x="168148" y="431546"/>
                    </a:lnTo>
                    <a:cubicBezTo>
                      <a:pt x="12954" y="229362"/>
                      <a:pt x="0" y="124968"/>
                      <a:pt x="0" y="41910"/>
                    </a:cubicBezTo>
                    <a:lnTo>
                      <a:pt x="127" y="27178"/>
                    </a:lnTo>
                    <a:lnTo>
                      <a:pt x="254" y="20066"/>
                    </a:lnTo>
                    <a:cubicBezTo>
                      <a:pt x="381" y="13208"/>
                      <a:pt x="381" y="6604"/>
                      <a:pt x="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"/>
              <p:cNvSpPr/>
              <p:nvPr/>
            </p:nvSpPr>
            <p:spPr>
              <a:xfrm>
                <a:off x="231267" y="63500"/>
                <a:ext cx="188341" cy="431546"/>
              </a:xfrm>
              <a:custGeom>
                <a:rect b="b" l="l" r="r" t="t"/>
                <a:pathLst>
                  <a:path extrusionOk="0" h="431546" w="188341">
                    <a:moveTo>
                      <a:pt x="187833" y="0"/>
                    </a:moveTo>
                    <a:lnTo>
                      <a:pt x="187960" y="13208"/>
                    </a:lnTo>
                    <a:lnTo>
                      <a:pt x="188087" y="20066"/>
                    </a:lnTo>
                    <a:cubicBezTo>
                      <a:pt x="188214" y="27178"/>
                      <a:pt x="188341" y="34417"/>
                      <a:pt x="188341" y="41910"/>
                    </a:cubicBezTo>
                    <a:cubicBezTo>
                      <a:pt x="188341" y="125095"/>
                      <a:pt x="175387" y="229489"/>
                      <a:pt x="20193" y="431546"/>
                    </a:cubicBezTo>
                    <a:lnTo>
                      <a:pt x="0" y="416052"/>
                    </a:lnTo>
                    <a:cubicBezTo>
                      <a:pt x="152273" y="217678"/>
                      <a:pt x="162814" y="118618"/>
                      <a:pt x="162814" y="41910"/>
                    </a:cubicBezTo>
                    <a:lnTo>
                      <a:pt x="162687" y="27559"/>
                    </a:lnTo>
                    <a:lnTo>
                      <a:pt x="162560" y="20447"/>
                    </a:lnTo>
                    <a:cubicBezTo>
                      <a:pt x="162560" y="13589"/>
                      <a:pt x="162433" y="6731"/>
                      <a:pt x="1624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"/>
              <p:cNvSpPr/>
              <p:nvPr/>
            </p:nvSpPr>
            <p:spPr>
              <a:xfrm>
                <a:off x="63500" y="474091"/>
                <a:ext cx="188341" cy="431546"/>
              </a:xfrm>
              <a:custGeom>
                <a:rect b="b" l="l" r="r" t="t"/>
                <a:pathLst>
                  <a:path extrusionOk="0" h="431546" w="188341">
                    <a:moveTo>
                      <a:pt x="381" y="431546"/>
                    </a:moveTo>
                    <a:lnTo>
                      <a:pt x="254" y="418338"/>
                    </a:lnTo>
                    <a:lnTo>
                      <a:pt x="127" y="411480"/>
                    </a:lnTo>
                    <a:cubicBezTo>
                      <a:pt x="127" y="404368"/>
                      <a:pt x="0" y="397129"/>
                      <a:pt x="0" y="389636"/>
                    </a:cubicBezTo>
                    <a:cubicBezTo>
                      <a:pt x="0" y="306451"/>
                      <a:pt x="12954" y="202057"/>
                      <a:pt x="168148" y="0"/>
                    </a:cubicBezTo>
                    <a:lnTo>
                      <a:pt x="188341" y="15494"/>
                    </a:lnTo>
                    <a:cubicBezTo>
                      <a:pt x="36068" y="213868"/>
                      <a:pt x="25400" y="312928"/>
                      <a:pt x="25400" y="389636"/>
                    </a:cubicBezTo>
                    <a:lnTo>
                      <a:pt x="25527" y="403987"/>
                    </a:lnTo>
                    <a:lnTo>
                      <a:pt x="25654" y="411099"/>
                    </a:lnTo>
                    <a:cubicBezTo>
                      <a:pt x="25781" y="417957"/>
                      <a:pt x="25908" y="424688"/>
                      <a:pt x="25908" y="4315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1"/>
              <p:cNvSpPr/>
              <p:nvPr/>
            </p:nvSpPr>
            <p:spPr>
              <a:xfrm>
                <a:off x="231267" y="474091"/>
                <a:ext cx="188214" cy="431546"/>
              </a:xfrm>
              <a:custGeom>
                <a:rect b="b" l="l" r="r" t="t"/>
                <a:pathLst>
                  <a:path extrusionOk="0" h="431546" w="188214">
                    <a:moveTo>
                      <a:pt x="162433" y="431546"/>
                    </a:moveTo>
                    <a:lnTo>
                      <a:pt x="162560" y="417957"/>
                    </a:lnTo>
                    <a:lnTo>
                      <a:pt x="162687" y="411099"/>
                    </a:lnTo>
                    <a:cubicBezTo>
                      <a:pt x="162814" y="403987"/>
                      <a:pt x="162941" y="396875"/>
                      <a:pt x="162941" y="389636"/>
                    </a:cubicBezTo>
                    <a:cubicBezTo>
                      <a:pt x="162941" y="312928"/>
                      <a:pt x="152273" y="213868"/>
                      <a:pt x="0" y="15494"/>
                    </a:cubicBezTo>
                    <a:lnTo>
                      <a:pt x="20193" y="0"/>
                    </a:lnTo>
                    <a:cubicBezTo>
                      <a:pt x="175260" y="202057"/>
                      <a:pt x="188214" y="306451"/>
                      <a:pt x="188214" y="389636"/>
                    </a:cubicBezTo>
                    <a:lnTo>
                      <a:pt x="188087" y="404368"/>
                    </a:lnTo>
                    <a:lnTo>
                      <a:pt x="187960" y="411480"/>
                    </a:lnTo>
                    <a:cubicBezTo>
                      <a:pt x="187833" y="418338"/>
                      <a:pt x="187833" y="424942"/>
                      <a:pt x="187833" y="4315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"/>
              <p:cNvSpPr/>
              <p:nvPr/>
            </p:nvSpPr>
            <p:spPr>
              <a:xfrm>
                <a:off x="87503" y="749808"/>
                <a:ext cx="303530" cy="25400"/>
              </a:xfrm>
              <a:custGeom>
                <a:rect b="b" l="l" r="r" t="t"/>
                <a:pathLst>
                  <a:path extrusionOk="0" h="25400" w="303530">
                    <a:moveTo>
                      <a:pt x="303530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3035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206" name="Google Shape;206;p1"/>
              <p:cNvSpPr/>
              <p:nvPr/>
            </p:nvSpPr>
            <p:spPr>
              <a:xfrm>
                <a:off x="82042" y="826897"/>
                <a:ext cx="318770" cy="25400"/>
              </a:xfrm>
              <a:custGeom>
                <a:rect b="b" l="l" r="r" t="t"/>
                <a:pathLst>
                  <a:path extrusionOk="0" h="25400" w="318770">
                    <a:moveTo>
                      <a:pt x="0" y="0"/>
                    </a:moveTo>
                    <a:lnTo>
                      <a:pt x="318770" y="0"/>
                    </a:lnTo>
                    <a:lnTo>
                      <a:pt x="31877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207" name="Google Shape;207;p1"/>
              <p:cNvSpPr/>
              <p:nvPr/>
            </p:nvSpPr>
            <p:spPr>
              <a:xfrm>
                <a:off x="92075" y="210439"/>
                <a:ext cx="298958" cy="25400"/>
              </a:xfrm>
              <a:custGeom>
                <a:rect b="b" l="l" r="r" t="t"/>
                <a:pathLst>
                  <a:path extrusionOk="0" h="25400" w="298958">
                    <a:moveTo>
                      <a:pt x="298958" y="25400"/>
                    </a:moveTo>
                    <a:lnTo>
                      <a:pt x="0" y="25400"/>
                    </a:lnTo>
                    <a:lnTo>
                      <a:pt x="0" y="0"/>
                    </a:lnTo>
                    <a:lnTo>
                      <a:pt x="2989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</p:grpSp>
      </p:grpSp>
      <p:sp>
        <p:nvSpPr>
          <p:cNvPr id="208" name="Google Shape;208;p1"/>
          <p:cNvSpPr txBox="1"/>
          <p:nvPr/>
        </p:nvSpPr>
        <p:spPr>
          <a:xfrm>
            <a:off x="3304952" y="-92584"/>
            <a:ext cx="116781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</a:t>
            </a:r>
            <a:r>
              <a:rPr lang="en-US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 DESENVOLVIMENTO TECNOLÓGICO E INOVAÇÃO</a:t>
            </a:r>
            <a:endParaRPr sz="200"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b="0" i="0" sz="3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"/>
          <p:cNvSpPr txBox="1"/>
          <p:nvPr/>
        </p:nvSpPr>
        <p:spPr>
          <a:xfrm>
            <a:off x="2234878" y="3236517"/>
            <a:ext cx="13818245" cy="10433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TÍTULO... TÍTULO... TÍTULO... TÍTULO... TÍTULO... TÍTULO... TÍTULO... TÍTULO... TÍTULO... TÍTULO..</a:t>
            </a:r>
            <a:endParaRPr/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(calibri 28 TÍTULO EM MAIÚSCULO)</a:t>
            </a:r>
            <a:endParaRPr/>
          </a:p>
        </p:txBody>
      </p:sp>
      <p:sp>
        <p:nvSpPr>
          <p:cNvPr id="210" name="Google Shape;210;p1"/>
          <p:cNvSpPr txBox="1"/>
          <p:nvPr/>
        </p:nvSpPr>
        <p:spPr>
          <a:xfrm>
            <a:off x="7542535" y="5886850"/>
            <a:ext cx="3202930" cy="6946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 do Estudante (calibri 20)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PT Serif"/>
                <a:ea typeface="PT Serif"/>
                <a:cs typeface="PT Serif"/>
                <a:sym typeface="PT Serif"/>
              </a:rPr>
              <a:t>Curso do estudante (calibri 18)</a:t>
            </a:r>
            <a:endParaRPr/>
          </a:p>
        </p:txBody>
      </p:sp>
      <p:sp>
        <p:nvSpPr>
          <p:cNvPr id="211" name="Google Shape;211;p1"/>
          <p:cNvSpPr txBox="1"/>
          <p:nvPr/>
        </p:nvSpPr>
        <p:spPr>
          <a:xfrm>
            <a:off x="6675760" y="6975269"/>
            <a:ext cx="4936480" cy="899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 do(a) Orientador(a) (calibri 18)</a:t>
            </a:r>
            <a:endParaRPr/>
          </a:p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PT Serif"/>
                <a:ea typeface="PT Serif"/>
                <a:cs typeface="PT Serif"/>
                <a:sym typeface="PT Serif"/>
              </a:rPr>
              <a:t>Nome do grupo de pesquisas ou laboratório (calibri 16)</a:t>
            </a:r>
            <a:endParaRPr/>
          </a:p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PT Serif"/>
                <a:ea typeface="PT Serif"/>
                <a:cs typeface="PT Serif"/>
                <a:sym typeface="PT Serif"/>
              </a:rPr>
              <a:t>Departamento (calibri 16)</a:t>
            </a:r>
            <a:endParaRPr/>
          </a:p>
        </p:txBody>
      </p:sp>
      <p:sp>
        <p:nvSpPr>
          <p:cNvPr id="212" name="Google Shape;212;p1"/>
          <p:cNvSpPr/>
          <p:nvPr/>
        </p:nvSpPr>
        <p:spPr>
          <a:xfrm>
            <a:off x="1112659" y="474035"/>
            <a:ext cx="2350966" cy="1372286"/>
          </a:xfrm>
          <a:custGeom>
            <a:rect b="b" l="l" r="r" t="t"/>
            <a:pathLst>
              <a:path extrusionOk="0" h="1372286" w="2350966">
                <a:moveTo>
                  <a:pt x="0" y="0"/>
                </a:moveTo>
                <a:lnTo>
                  <a:pt x="2350966" y="0"/>
                </a:lnTo>
                <a:lnTo>
                  <a:pt x="2350966" y="1372286"/>
                </a:lnTo>
                <a:lnTo>
                  <a:pt x="0" y="13722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213" name="Google Shape;213;p1"/>
          <p:cNvSpPr/>
          <p:nvPr/>
        </p:nvSpPr>
        <p:spPr>
          <a:xfrm>
            <a:off x="15148664" y="713213"/>
            <a:ext cx="2279412" cy="893930"/>
          </a:xfrm>
          <a:custGeom>
            <a:rect b="b" l="l" r="r" t="t"/>
            <a:pathLst>
              <a:path extrusionOk="0" h="893930" w="2279412">
                <a:moveTo>
                  <a:pt x="0" y="0"/>
                </a:moveTo>
                <a:lnTo>
                  <a:pt x="2279412" y="0"/>
                </a:lnTo>
                <a:lnTo>
                  <a:pt x="2279412" y="893930"/>
                </a:lnTo>
                <a:lnTo>
                  <a:pt x="0" y="8939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2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219" name="Google Shape;219;p2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220" name="Google Shape;220;p2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1" name="Google Shape;221;p2"/>
          <p:cNvGrpSpPr/>
          <p:nvPr/>
        </p:nvGrpSpPr>
        <p:grpSpPr>
          <a:xfrm>
            <a:off x="-405048" y="1880110"/>
            <a:ext cx="964405" cy="835207"/>
            <a:chOff x="63500" y="63500"/>
            <a:chExt cx="1465580" cy="1269238"/>
          </a:xfrm>
        </p:grpSpPr>
        <p:sp>
          <p:nvSpPr>
            <p:cNvPr id="222" name="Google Shape;222;p2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23" name="Google Shape;223;p2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224" name="Google Shape;224;p2"/>
          <p:cNvCxnSpPr/>
          <p:nvPr/>
        </p:nvCxnSpPr>
        <p:spPr>
          <a:xfrm>
            <a:off x="-2217420" y="2343150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225" name="Google Shape;225;p2"/>
          <p:cNvCxnSpPr/>
          <p:nvPr/>
        </p:nvCxnSpPr>
        <p:spPr>
          <a:xfrm>
            <a:off x="16402050" y="18573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226" name="Google Shape;226;p2"/>
          <p:cNvGrpSpPr/>
          <p:nvPr/>
        </p:nvGrpSpPr>
        <p:grpSpPr>
          <a:xfrm>
            <a:off x="238326" y="-197820"/>
            <a:ext cx="2753670" cy="2495513"/>
            <a:chOff x="0" y="-38100"/>
            <a:chExt cx="812800" cy="736600"/>
          </a:xfrm>
        </p:grpSpPr>
        <p:sp>
          <p:nvSpPr>
            <p:cNvPr id="227" name="Google Shape;227;p2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28" name="Google Shape;228;p2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9" name="Google Shape;229;p2"/>
          <p:cNvCxnSpPr/>
          <p:nvPr/>
        </p:nvCxnSpPr>
        <p:spPr>
          <a:xfrm flipH="1" rot="10800000">
            <a:off x="77134" y="2625718"/>
            <a:ext cx="19050" cy="7661282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30" name="Google Shape;230;p2"/>
          <p:cNvSpPr txBox="1"/>
          <p:nvPr/>
        </p:nvSpPr>
        <p:spPr>
          <a:xfrm>
            <a:off x="3420675" y="210050"/>
            <a:ext cx="98850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EM DESENVOLVIMENTO TECNOLÓGICO E INOVAÇÃO</a:t>
            </a:r>
            <a:endParaRPr sz="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b="0" i="0" sz="4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"/>
          <p:cNvSpPr txBox="1"/>
          <p:nvPr/>
        </p:nvSpPr>
        <p:spPr>
          <a:xfrm>
            <a:off x="601101" y="2209800"/>
            <a:ext cx="2256532" cy="755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</p:txBody>
      </p:sp>
      <p:sp>
        <p:nvSpPr>
          <p:cNvPr id="232" name="Google Shape;232;p2"/>
          <p:cNvSpPr txBox="1"/>
          <p:nvPr/>
        </p:nvSpPr>
        <p:spPr>
          <a:xfrm>
            <a:off x="648374" y="117080"/>
            <a:ext cx="1933575" cy="190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31° CONIC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15° CONITI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12° ENIC</a:t>
            </a:r>
            <a:endParaRPr/>
          </a:p>
        </p:txBody>
      </p:sp>
      <p:sp>
        <p:nvSpPr>
          <p:cNvPr id="233" name="Google Shape;233;p2"/>
          <p:cNvSpPr/>
          <p:nvPr/>
        </p:nvSpPr>
        <p:spPr>
          <a:xfrm>
            <a:off x="14144409" y="657205"/>
            <a:ext cx="1774631" cy="1035873"/>
          </a:xfrm>
          <a:custGeom>
            <a:rect b="b" l="l" r="r" t="t"/>
            <a:pathLst>
              <a:path extrusionOk="0" h="1035873" w="1774631">
                <a:moveTo>
                  <a:pt x="0" y="0"/>
                </a:moveTo>
                <a:lnTo>
                  <a:pt x="1774632" y="0"/>
                </a:lnTo>
                <a:lnTo>
                  <a:pt x="1774632" y="1035872"/>
                </a:lnTo>
                <a:lnTo>
                  <a:pt x="0" y="10358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234" name="Google Shape;234;p2"/>
          <p:cNvSpPr/>
          <p:nvPr/>
        </p:nvSpPr>
        <p:spPr>
          <a:xfrm>
            <a:off x="16347141" y="895546"/>
            <a:ext cx="1749885" cy="686262"/>
          </a:xfrm>
          <a:custGeom>
            <a:rect b="b" l="l" r="r" t="t"/>
            <a:pathLst>
              <a:path extrusionOk="0" h="686262" w="1749885">
                <a:moveTo>
                  <a:pt x="0" y="0"/>
                </a:moveTo>
                <a:lnTo>
                  <a:pt x="1749885" y="0"/>
                </a:lnTo>
                <a:lnTo>
                  <a:pt x="1749885" y="686263"/>
                </a:lnTo>
                <a:lnTo>
                  <a:pt x="0" y="686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3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240" name="Google Shape;240;p3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241" name="Google Shape;241;p3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3"/>
          <p:cNvGrpSpPr/>
          <p:nvPr/>
        </p:nvGrpSpPr>
        <p:grpSpPr>
          <a:xfrm>
            <a:off x="-405048" y="1880110"/>
            <a:ext cx="964405" cy="835207"/>
            <a:chOff x="63500" y="63500"/>
            <a:chExt cx="1465580" cy="1269238"/>
          </a:xfrm>
        </p:grpSpPr>
        <p:sp>
          <p:nvSpPr>
            <p:cNvPr id="243" name="Google Shape;243;p3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44" name="Google Shape;244;p3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245" name="Google Shape;245;p3"/>
          <p:cNvCxnSpPr/>
          <p:nvPr/>
        </p:nvCxnSpPr>
        <p:spPr>
          <a:xfrm>
            <a:off x="-2217420" y="2343150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246" name="Google Shape;246;p3"/>
          <p:cNvCxnSpPr/>
          <p:nvPr/>
        </p:nvCxnSpPr>
        <p:spPr>
          <a:xfrm>
            <a:off x="16402050" y="18573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247" name="Google Shape;247;p3"/>
          <p:cNvGrpSpPr/>
          <p:nvPr/>
        </p:nvGrpSpPr>
        <p:grpSpPr>
          <a:xfrm>
            <a:off x="238326" y="-197820"/>
            <a:ext cx="2753670" cy="2495513"/>
            <a:chOff x="0" y="-38100"/>
            <a:chExt cx="812800" cy="736600"/>
          </a:xfrm>
        </p:grpSpPr>
        <p:sp>
          <p:nvSpPr>
            <p:cNvPr id="248" name="Google Shape;248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49" name="Google Shape;249;p3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50" name="Google Shape;250;p3"/>
          <p:cNvCxnSpPr/>
          <p:nvPr/>
        </p:nvCxnSpPr>
        <p:spPr>
          <a:xfrm flipH="1" rot="10800000">
            <a:off x="77134" y="2625718"/>
            <a:ext cx="19050" cy="7661282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51" name="Google Shape;251;p3"/>
          <p:cNvSpPr txBox="1"/>
          <p:nvPr/>
        </p:nvSpPr>
        <p:spPr>
          <a:xfrm>
            <a:off x="3420669" y="210049"/>
            <a:ext cx="98850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EM DESENVOLVIMENTO TECNOLÓGICO E INOVAÇÃO</a:t>
            </a:r>
            <a:endParaRPr sz="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sz="200">
              <a:solidFill>
                <a:schemeClr val="dk1"/>
              </a:solidFill>
            </a:endParaRPr>
          </a:p>
        </p:txBody>
      </p:sp>
      <p:sp>
        <p:nvSpPr>
          <p:cNvPr id="252" name="Google Shape;252;p3"/>
          <p:cNvSpPr txBox="1"/>
          <p:nvPr/>
        </p:nvSpPr>
        <p:spPr>
          <a:xfrm>
            <a:off x="564955" y="2171700"/>
            <a:ext cx="2855714" cy="1460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"/>
          <p:cNvSpPr txBox="1"/>
          <p:nvPr/>
        </p:nvSpPr>
        <p:spPr>
          <a:xfrm>
            <a:off x="648374" y="117080"/>
            <a:ext cx="1933575" cy="190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31° CONIC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15° CONITI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12° ENIC</a:t>
            </a:r>
            <a:endParaRPr/>
          </a:p>
        </p:txBody>
      </p:sp>
      <p:sp>
        <p:nvSpPr>
          <p:cNvPr id="254" name="Google Shape;254;p3"/>
          <p:cNvSpPr/>
          <p:nvPr/>
        </p:nvSpPr>
        <p:spPr>
          <a:xfrm>
            <a:off x="14244584" y="720743"/>
            <a:ext cx="1774631" cy="1035873"/>
          </a:xfrm>
          <a:custGeom>
            <a:rect b="b" l="l" r="r" t="t"/>
            <a:pathLst>
              <a:path extrusionOk="0" h="1035873" w="1774631">
                <a:moveTo>
                  <a:pt x="0" y="0"/>
                </a:moveTo>
                <a:lnTo>
                  <a:pt x="1774632" y="0"/>
                </a:lnTo>
                <a:lnTo>
                  <a:pt x="1774632" y="1035872"/>
                </a:lnTo>
                <a:lnTo>
                  <a:pt x="0" y="10358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255" name="Google Shape;255;p3"/>
          <p:cNvSpPr/>
          <p:nvPr/>
        </p:nvSpPr>
        <p:spPr>
          <a:xfrm>
            <a:off x="16347141" y="895546"/>
            <a:ext cx="1749885" cy="686262"/>
          </a:xfrm>
          <a:custGeom>
            <a:rect b="b" l="l" r="r" t="t"/>
            <a:pathLst>
              <a:path extrusionOk="0" h="686262" w="1749885">
                <a:moveTo>
                  <a:pt x="0" y="0"/>
                </a:moveTo>
                <a:lnTo>
                  <a:pt x="1749885" y="0"/>
                </a:lnTo>
                <a:lnTo>
                  <a:pt x="1749885" y="686263"/>
                </a:lnTo>
                <a:lnTo>
                  <a:pt x="0" y="686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261" name="Google Shape;261;p4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262" name="Google Shape;262;p4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3" name="Google Shape;263;p4"/>
          <p:cNvGrpSpPr/>
          <p:nvPr/>
        </p:nvGrpSpPr>
        <p:grpSpPr>
          <a:xfrm>
            <a:off x="-405048" y="1880110"/>
            <a:ext cx="964405" cy="835207"/>
            <a:chOff x="63500" y="63500"/>
            <a:chExt cx="1465580" cy="1269238"/>
          </a:xfrm>
        </p:grpSpPr>
        <p:sp>
          <p:nvSpPr>
            <p:cNvPr id="264" name="Google Shape;264;p4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65" name="Google Shape;265;p4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266" name="Google Shape;266;p4"/>
          <p:cNvCxnSpPr/>
          <p:nvPr/>
        </p:nvCxnSpPr>
        <p:spPr>
          <a:xfrm>
            <a:off x="-2217420" y="2343150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267" name="Google Shape;267;p4"/>
          <p:cNvCxnSpPr/>
          <p:nvPr/>
        </p:nvCxnSpPr>
        <p:spPr>
          <a:xfrm>
            <a:off x="16402050" y="18573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268" name="Google Shape;268;p4"/>
          <p:cNvGrpSpPr/>
          <p:nvPr/>
        </p:nvGrpSpPr>
        <p:grpSpPr>
          <a:xfrm>
            <a:off x="238326" y="-197820"/>
            <a:ext cx="2753670" cy="2495513"/>
            <a:chOff x="0" y="-38100"/>
            <a:chExt cx="812800" cy="736600"/>
          </a:xfrm>
        </p:grpSpPr>
        <p:sp>
          <p:nvSpPr>
            <p:cNvPr id="269" name="Google Shape;269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70" name="Google Shape;270;p4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71" name="Google Shape;271;p4"/>
          <p:cNvCxnSpPr/>
          <p:nvPr/>
        </p:nvCxnSpPr>
        <p:spPr>
          <a:xfrm flipH="1" rot="10800000">
            <a:off x="77134" y="2625718"/>
            <a:ext cx="19050" cy="7661282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72" name="Google Shape;272;p4"/>
          <p:cNvSpPr txBox="1"/>
          <p:nvPr/>
        </p:nvSpPr>
        <p:spPr>
          <a:xfrm>
            <a:off x="3420675" y="210050"/>
            <a:ext cx="106104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EM DESENVOLVIMENTO TECNOLÓGICO E INOVAÇÃO</a:t>
            </a:r>
            <a:endParaRPr sz="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sz="200">
              <a:solidFill>
                <a:schemeClr val="dk1"/>
              </a:solidFill>
            </a:endParaRPr>
          </a:p>
        </p:txBody>
      </p:sp>
      <p:sp>
        <p:nvSpPr>
          <p:cNvPr id="273" name="Google Shape;273;p4"/>
          <p:cNvSpPr txBox="1"/>
          <p:nvPr/>
        </p:nvSpPr>
        <p:spPr>
          <a:xfrm>
            <a:off x="601101" y="2190750"/>
            <a:ext cx="3207990" cy="755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/>
          </a:p>
        </p:txBody>
      </p:sp>
      <p:sp>
        <p:nvSpPr>
          <p:cNvPr id="274" name="Google Shape;274;p4"/>
          <p:cNvSpPr txBox="1"/>
          <p:nvPr/>
        </p:nvSpPr>
        <p:spPr>
          <a:xfrm>
            <a:off x="648374" y="117080"/>
            <a:ext cx="1933575" cy="190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31° CONIC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15° CONITI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12° ENIC</a:t>
            </a:r>
            <a:endParaRPr/>
          </a:p>
        </p:txBody>
      </p:sp>
      <p:sp>
        <p:nvSpPr>
          <p:cNvPr id="275" name="Google Shape;275;p4"/>
          <p:cNvSpPr/>
          <p:nvPr/>
        </p:nvSpPr>
        <p:spPr>
          <a:xfrm>
            <a:off x="14227759" y="720743"/>
            <a:ext cx="1774631" cy="1035873"/>
          </a:xfrm>
          <a:custGeom>
            <a:rect b="b" l="l" r="r" t="t"/>
            <a:pathLst>
              <a:path extrusionOk="0" h="1035873" w="1774631">
                <a:moveTo>
                  <a:pt x="0" y="0"/>
                </a:moveTo>
                <a:lnTo>
                  <a:pt x="1774632" y="0"/>
                </a:lnTo>
                <a:lnTo>
                  <a:pt x="1774632" y="1035872"/>
                </a:lnTo>
                <a:lnTo>
                  <a:pt x="0" y="10358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276" name="Google Shape;276;p4"/>
          <p:cNvSpPr/>
          <p:nvPr/>
        </p:nvSpPr>
        <p:spPr>
          <a:xfrm>
            <a:off x="16347141" y="895546"/>
            <a:ext cx="1749885" cy="686262"/>
          </a:xfrm>
          <a:custGeom>
            <a:rect b="b" l="l" r="r" t="t"/>
            <a:pathLst>
              <a:path extrusionOk="0" h="686262" w="1749885">
                <a:moveTo>
                  <a:pt x="0" y="0"/>
                </a:moveTo>
                <a:lnTo>
                  <a:pt x="1749885" y="0"/>
                </a:lnTo>
                <a:lnTo>
                  <a:pt x="1749885" y="686263"/>
                </a:lnTo>
                <a:lnTo>
                  <a:pt x="0" y="686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p5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282" name="Google Shape;282;p5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283" name="Google Shape;283;p5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4" name="Google Shape;284;p5"/>
          <p:cNvGrpSpPr/>
          <p:nvPr/>
        </p:nvGrpSpPr>
        <p:grpSpPr>
          <a:xfrm>
            <a:off x="-405048" y="1880110"/>
            <a:ext cx="964405" cy="835207"/>
            <a:chOff x="63500" y="63500"/>
            <a:chExt cx="1465580" cy="1269238"/>
          </a:xfrm>
        </p:grpSpPr>
        <p:sp>
          <p:nvSpPr>
            <p:cNvPr id="285" name="Google Shape;285;p5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86" name="Google Shape;286;p5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287" name="Google Shape;287;p5"/>
          <p:cNvCxnSpPr/>
          <p:nvPr/>
        </p:nvCxnSpPr>
        <p:spPr>
          <a:xfrm>
            <a:off x="-2217420" y="2343150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288" name="Google Shape;288;p5"/>
          <p:cNvCxnSpPr/>
          <p:nvPr/>
        </p:nvCxnSpPr>
        <p:spPr>
          <a:xfrm>
            <a:off x="16402050" y="18573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289" name="Google Shape;289;p5"/>
          <p:cNvGrpSpPr/>
          <p:nvPr/>
        </p:nvGrpSpPr>
        <p:grpSpPr>
          <a:xfrm>
            <a:off x="238326" y="-197820"/>
            <a:ext cx="2753670" cy="2495513"/>
            <a:chOff x="0" y="-38100"/>
            <a:chExt cx="812800" cy="736600"/>
          </a:xfrm>
        </p:grpSpPr>
        <p:sp>
          <p:nvSpPr>
            <p:cNvPr id="290" name="Google Shape;290;p5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291" name="Google Shape;291;p5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92" name="Google Shape;292;p5"/>
          <p:cNvCxnSpPr/>
          <p:nvPr/>
        </p:nvCxnSpPr>
        <p:spPr>
          <a:xfrm flipH="1" rot="10800000">
            <a:off x="77134" y="2625718"/>
            <a:ext cx="19050" cy="7661282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93" name="Google Shape;293;p5"/>
          <p:cNvSpPr txBox="1"/>
          <p:nvPr/>
        </p:nvSpPr>
        <p:spPr>
          <a:xfrm>
            <a:off x="3420669" y="210049"/>
            <a:ext cx="98850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EM DESENVOLVIMENTO TECNOLÓGICO E INOVAÇÃO</a:t>
            </a:r>
            <a:endParaRPr sz="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sz="200">
              <a:solidFill>
                <a:schemeClr val="dk1"/>
              </a:solidFill>
            </a:endParaRPr>
          </a:p>
        </p:txBody>
      </p:sp>
      <p:sp>
        <p:nvSpPr>
          <p:cNvPr id="294" name="Google Shape;294;p5"/>
          <p:cNvSpPr txBox="1"/>
          <p:nvPr/>
        </p:nvSpPr>
        <p:spPr>
          <a:xfrm>
            <a:off x="0" y="2190750"/>
            <a:ext cx="6727941" cy="1460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&amp; DISCUSSÃO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5"/>
          <p:cNvSpPr txBox="1"/>
          <p:nvPr/>
        </p:nvSpPr>
        <p:spPr>
          <a:xfrm>
            <a:off x="648374" y="117080"/>
            <a:ext cx="1933575" cy="190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31° CONIC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15° CONITI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12° ENIC</a:t>
            </a:r>
            <a:endParaRPr/>
          </a:p>
        </p:txBody>
      </p:sp>
      <p:sp>
        <p:nvSpPr>
          <p:cNvPr id="296" name="Google Shape;296;p5"/>
          <p:cNvSpPr/>
          <p:nvPr/>
        </p:nvSpPr>
        <p:spPr>
          <a:xfrm>
            <a:off x="14278634" y="553680"/>
            <a:ext cx="1774631" cy="1035873"/>
          </a:xfrm>
          <a:custGeom>
            <a:rect b="b" l="l" r="r" t="t"/>
            <a:pathLst>
              <a:path extrusionOk="0" h="1035873" w="1774631">
                <a:moveTo>
                  <a:pt x="0" y="0"/>
                </a:moveTo>
                <a:lnTo>
                  <a:pt x="1774632" y="0"/>
                </a:lnTo>
                <a:lnTo>
                  <a:pt x="1774632" y="1035872"/>
                </a:lnTo>
                <a:lnTo>
                  <a:pt x="0" y="10358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297" name="Google Shape;297;p5"/>
          <p:cNvSpPr/>
          <p:nvPr/>
        </p:nvSpPr>
        <p:spPr>
          <a:xfrm>
            <a:off x="16347141" y="895546"/>
            <a:ext cx="1749885" cy="686262"/>
          </a:xfrm>
          <a:custGeom>
            <a:rect b="b" l="l" r="r" t="t"/>
            <a:pathLst>
              <a:path extrusionOk="0" h="686262" w="1749885">
                <a:moveTo>
                  <a:pt x="0" y="0"/>
                </a:moveTo>
                <a:lnTo>
                  <a:pt x="1749885" y="0"/>
                </a:lnTo>
                <a:lnTo>
                  <a:pt x="1749885" y="686263"/>
                </a:lnTo>
                <a:lnTo>
                  <a:pt x="0" y="686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6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303" name="Google Shape;303;p6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304" name="Google Shape;304;p6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5" name="Google Shape;305;p6"/>
          <p:cNvGrpSpPr/>
          <p:nvPr/>
        </p:nvGrpSpPr>
        <p:grpSpPr>
          <a:xfrm>
            <a:off x="-405048" y="1880110"/>
            <a:ext cx="964405" cy="835207"/>
            <a:chOff x="63500" y="63500"/>
            <a:chExt cx="1465580" cy="1269238"/>
          </a:xfrm>
        </p:grpSpPr>
        <p:sp>
          <p:nvSpPr>
            <p:cNvPr id="306" name="Google Shape;306;p6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307" name="Google Shape;307;p6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308" name="Google Shape;308;p6"/>
          <p:cNvCxnSpPr/>
          <p:nvPr/>
        </p:nvCxnSpPr>
        <p:spPr>
          <a:xfrm>
            <a:off x="-2217420" y="2343150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309" name="Google Shape;309;p6"/>
          <p:cNvCxnSpPr/>
          <p:nvPr/>
        </p:nvCxnSpPr>
        <p:spPr>
          <a:xfrm>
            <a:off x="16402050" y="18573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310" name="Google Shape;310;p6"/>
          <p:cNvGrpSpPr/>
          <p:nvPr/>
        </p:nvGrpSpPr>
        <p:grpSpPr>
          <a:xfrm>
            <a:off x="238326" y="-197820"/>
            <a:ext cx="2753670" cy="2495513"/>
            <a:chOff x="0" y="-38100"/>
            <a:chExt cx="812800" cy="736600"/>
          </a:xfrm>
        </p:grpSpPr>
        <p:sp>
          <p:nvSpPr>
            <p:cNvPr id="311" name="Google Shape;311;p6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312" name="Google Shape;312;p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13" name="Google Shape;313;p6"/>
          <p:cNvCxnSpPr/>
          <p:nvPr/>
        </p:nvCxnSpPr>
        <p:spPr>
          <a:xfrm flipH="1" rot="10800000">
            <a:off x="77134" y="2625718"/>
            <a:ext cx="19050" cy="7661282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14" name="Google Shape;314;p6"/>
          <p:cNvSpPr txBox="1"/>
          <p:nvPr/>
        </p:nvSpPr>
        <p:spPr>
          <a:xfrm>
            <a:off x="3420669" y="210049"/>
            <a:ext cx="98850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EM DESENVOLVIMENTO TECNOLÓGICO E INOVAÇÃO</a:t>
            </a:r>
            <a:endParaRPr sz="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sz="200">
              <a:solidFill>
                <a:schemeClr val="dk1"/>
              </a:solidFill>
            </a:endParaRPr>
          </a:p>
        </p:txBody>
      </p:sp>
      <p:sp>
        <p:nvSpPr>
          <p:cNvPr id="315" name="Google Shape;315;p6"/>
          <p:cNvSpPr txBox="1"/>
          <p:nvPr/>
        </p:nvSpPr>
        <p:spPr>
          <a:xfrm>
            <a:off x="-1381125" y="2171700"/>
            <a:ext cx="6727941" cy="1460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6"/>
          <p:cNvSpPr txBox="1"/>
          <p:nvPr/>
        </p:nvSpPr>
        <p:spPr>
          <a:xfrm>
            <a:off x="648374" y="117080"/>
            <a:ext cx="1933575" cy="190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31° CONIC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15° CONITI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12° ENIC</a:t>
            </a:r>
            <a:endParaRPr/>
          </a:p>
        </p:txBody>
      </p:sp>
      <p:sp>
        <p:nvSpPr>
          <p:cNvPr id="317" name="Google Shape;317;p6"/>
          <p:cNvSpPr/>
          <p:nvPr/>
        </p:nvSpPr>
        <p:spPr>
          <a:xfrm>
            <a:off x="14144409" y="657218"/>
            <a:ext cx="1774631" cy="1035873"/>
          </a:xfrm>
          <a:custGeom>
            <a:rect b="b" l="l" r="r" t="t"/>
            <a:pathLst>
              <a:path extrusionOk="0" h="1035873" w="1774631">
                <a:moveTo>
                  <a:pt x="0" y="0"/>
                </a:moveTo>
                <a:lnTo>
                  <a:pt x="1774632" y="0"/>
                </a:lnTo>
                <a:lnTo>
                  <a:pt x="1774632" y="1035872"/>
                </a:lnTo>
                <a:lnTo>
                  <a:pt x="0" y="10358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318" name="Google Shape;318;p6"/>
          <p:cNvSpPr/>
          <p:nvPr/>
        </p:nvSpPr>
        <p:spPr>
          <a:xfrm>
            <a:off x="16347141" y="895546"/>
            <a:ext cx="1749885" cy="686262"/>
          </a:xfrm>
          <a:custGeom>
            <a:rect b="b" l="l" r="r" t="t"/>
            <a:pathLst>
              <a:path extrusionOk="0" h="686262" w="1749885">
                <a:moveTo>
                  <a:pt x="0" y="0"/>
                </a:moveTo>
                <a:lnTo>
                  <a:pt x="1749885" y="0"/>
                </a:lnTo>
                <a:lnTo>
                  <a:pt x="1749885" y="686263"/>
                </a:lnTo>
                <a:lnTo>
                  <a:pt x="0" y="686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" name="Google Shape;323;p7"/>
          <p:cNvGrpSpPr/>
          <p:nvPr/>
        </p:nvGrpSpPr>
        <p:grpSpPr>
          <a:xfrm>
            <a:off x="-249238" y="-906661"/>
            <a:ext cx="18786475" cy="3230761"/>
            <a:chOff x="0" y="-38100"/>
            <a:chExt cx="4947878" cy="850900"/>
          </a:xfrm>
        </p:grpSpPr>
        <p:sp>
          <p:nvSpPr>
            <p:cNvPr id="324" name="Google Shape;324;p7"/>
            <p:cNvSpPr/>
            <p:nvPr/>
          </p:nvSpPr>
          <p:spPr>
            <a:xfrm>
              <a:off x="0" y="0"/>
              <a:ext cx="4947878" cy="812800"/>
            </a:xfrm>
            <a:custGeom>
              <a:rect b="b" l="l" r="r" t="t"/>
              <a:pathLst>
                <a:path extrusionOk="0" h="812800" w="4947878">
                  <a:moveTo>
                    <a:pt x="0" y="0"/>
                  </a:moveTo>
                  <a:lnTo>
                    <a:pt x="4947878" y="0"/>
                  </a:lnTo>
                  <a:lnTo>
                    <a:pt x="4947878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325" name="Google Shape;325;p7"/>
            <p:cNvSpPr txBox="1"/>
            <p:nvPr/>
          </p:nvSpPr>
          <p:spPr>
            <a:xfrm>
              <a:off x="0" y="-38100"/>
              <a:ext cx="4947878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6" name="Google Shape;326;p7"/>
          <p:cNvGrpSpPr/>
          <p:nvPr/>
        </p:nvGrpSpPr>
        <p:grpSpPr>
          <a:xfrm>
            <a:off x="-405048" y="1880110"/>
            <a:ext cx="964405" cy="835207"/>
            <a:chOff x="63500" y="63500"/>
            <a:chExt cx="1465580" cy="1269238"/>
          </a:xfrm>
        </p:grpSpPr>
        <p:sp>
          <p:nvSpPr>
            <p:cNvPr id="327" name="Google Shape;327;p7"/>
            <p:cNvSpPr/>
            <p:nvPr/>
          </p:nvSpPr>
          <p:spPr>
            <a:xfrm>
              <a:off x="85471" y="82550"/>
              <a:ext cx="1421511" cy="1231011"/>
            </a:xfrm>
            <a:custGeom>
              <a:rect b="b" l="l" r="r" t="t"/>
              <a:pathLst>
                <a:path extrusionOk="0" h="1231011" w="1421511">
                  <a:moveTo>
                    <a:pt x="355473" y="1231011"/>
                  </a:moveTo>
                  <a:lnTo>
                    <a:pt x="1066165" y="1231011"/>
                  </a:lnTo>
                  <a:lnTo>
                    <a:pt x="1421511" y="615442"/>
                  </a:lnTo>
                  <a:lnTo>
                    <a:pt x="1066165" y="0"/>
                  </a:lnTo>
                  <a:lnTo>
                    <a:pt x="355473" y="0"/>
                  </a:lnTo>
                  <a:lnTo>
                    <a:pt x="0" y="615569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328" name="Google Shape;328;p7"/>
            <p:cNvSpPr/>
            <p:nvPr/>
          </p:nvSpPr>
          <p:spPr>
            <a:xfrm>
              <a:off x="63500" y="63500"/>
              <a:ext cx="1465580" cy="1269238"/>
            </a:xfrm>
            <a:custGeom>
              <a:rect b="b" l="l" r="r" t="t"/>
              <a:pathLst>
                <a:path extrusionOk="0" h="1269238" w="1465580">
                  <a:moveTo>
                    <a:pt x="377444" y="1231011"/>
                  </a:moveTo>
                  <a:lnTo>
                    <a:pt x="1088136" y="1231011"/>
                  </a:lnTo>
                  <a:lnTo>
                    <a:pt x="1088136" y="1250061"/>
                  </a:lnTo>
                  <a:lnTo>
                    <a:pt x="1071626" y="1240536"/>
                  </a:lnTo>
                  <a:lnTo>
                    <a:pt x="1426972" y="624967"/>
                  </a:lnTo>
                  <a:lnTo>
                    <a:pt x="1443482" y="634492"/>
                  </a:lnTo>
                  <a:lnTo>
                    <a:pt x="1426972" y="644017"/>
                  </a:lnTo>
                  <a:lnTo>
                    <a:pt x="1071626" y="28575"/>
                  </a:lnTo>
                  <a:lnTo>
                    <a:pt x="1088136" y="19050"/>
                  </a:lnTo>
                  <a:lnTo>
                    <a:pt x="1088136" y="38100"/>
                  </a:lnTo>
                  <a:lnTo>
                    <a:pt x="377444" y="38100"/>
                  </a:lnTo>
                  <a:lnTo>
                    <a:pt x="377444" y="19050"/>
                  </a:lnTo>
                  <a:lnTo>
                    <a:pt x="393954" y="28575"/>
                  </a:lnTo>
                  <a:lnTo>
                    <a:pt x="38481" y="644144"/>
                  </a:lnTo>
                  <a:lnTo>
                    <a:pt x="21971" y="634619"/>
                  </a:lnTo>
                  <a:lnTo>
                    <a:pt x="38481" y="625094"/>
                  </a:lnTo>
                  <a:lnTo>
                    <a:pt x="393827" y="1240663"/>
                  </a:lnTo>
                  <a:lnTo>
                    <a:pt x="377317" y="1250188"/>
                  </a:lnTo>
                  <a:lnTo>
                    <a:pt x="377317" y="1231138"/>
                  </a:lnTo>
                  <a:moveTo>
                    <a:pt x="377317" y="1269238"/>
                  </a:moveTo>
                  <a:lnTo>
                    <a:pt x="366268" y="1269238"/>
                  </a:lnTo>
                  <a:lnTo>
                    <a:pt x="0" y="634619"/>
                  </a:lnTo>
                  <a:lnTo>
                    <a:pt x="366395" y="0"/>
                  </a:lnTo>
                  <a:lnTo>
                    <a:pt x="1099185" y="0"/>
                  </a:lnTo>
                  <a:lnTo>
                    <a:pt x="1465580" y="634619"/>
                  </a:lnTo>
                  <a:lnTo>
                    <a:pt x="1099185" y="1269111"/>
                  </a:lnTo>
                  <a:lnTo>
                    <a:pt x="377444" y="1269111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</p:grpSp>
      <p:cxnSp>
        <p:nvCxnSpPr>
          <p:cNvPr id="329" name="Google Shape;329;p7"/>
          <p:cNvCxnSpPr/>
          <p:nvPr/>
        </p:nvCxnSpPr>
        <p:spPr>
          <a:xfrm>
            <a:off x="-2217420" y="2343150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cxnSp>
        <p:nvCxnSpPr>
          <p:cNvPr id="330" name="Google Shape;330;p7"/>
          <p:cNvCxnSpPr/>
          <p:nvPr/>
        </p:nvCxnSpPr>
        <p:spPr>
          <a:xfrm>
            <a:off x="16402050" y="1857375"/>
            <a:ext cx="6492240" cy="0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solid"/>
            <a:round/>
            <a:headEnd len="lg" w="lg" type="diamond"/>
            <a:tailEnd len="lg" w="lg" type="diamond"/>
          </a:ln>
        </p:spPr>
      </p:cxnSp>
      <p:grpSp>
        <p:nvGrpSpPr>
          <p:cNvPr id="331" name="Google Shape;331;p7"/>
          <p:cNvGrpSpPr/>
          <p:nvPr/>
        </p:nvGrpSpPr>
        <p:grpSpPr>
          <a:xfrm>
            <a:off x="238326" y="-197820"/>
            <a:ext cx="2753670" cy="2495513"/>
            <a:chOff x="0" y="-38100"/>
            <a:chExt cx="812800" cy="736600"/>
          </a:xfrm>
        </p:grpSpPr>
        <p:sp>
          <p:nvSpPr>
            <p:cNvPr id="332" name="Google Shape;332;p7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</p:sp>
        <p:sp>
          <p:nvSpPr>
            <p:cNvPr id="333" name="Google Shape;333;p7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34" name="Google Shape;334;p7"/>
          <p:cNvCxnSpPr/>
          <p:nvPr/>
        </p:nvCxnSpPr>
        <p:spPr>
          <a:xfrm flipH="1" rot="10800000">
            <a:off x="77134" y="2625718"/>
            <a:ext cx="19050" cy="7661282"/>
          </a:xfrm>
          <a:prstGeom prst="straightConnector1">
            <a:avLst/>
          </a:prstGeom>
          <a:noFill/>
          <a:ln cap="flat" cmpd="sng" w="38100">
            <a:solidFill>
              <a:srgbClr val="FFDE5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35" name="Google Shape;335;p7"/>
          <p:cNvSpPr txBox="1"/>
          <p:nvPr/>
        </p:nvSpPr>
        <p:spPr>
          <a:xfrm>
            <a:off x="3420669" y="210049"/>
            <a:ext cx="98850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15º CONGRESSO DE INICIAÇÃO EM DESENVOLVIMENTO TECNOLÓGICO E INOVAÇÃO</a:t>
            </a:r>
            <a:endParaRPr sz="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 Federal de Pernambuco</a:t>
            </a:r>
            <a:endParaRPr sz="200">
              <a:solidFill>
                <a:schemeClr val="dk1"/>
              </a:solidFill>
            </a:endParaRPr>
          </a:p>
        </p:txBody>
      </p:sp>
      <p:sp>
        <p:nvSpPr>
          <p:cNvPr id="336" name="Google Shape;336;p7"/>
          <p:cNvSpPr txBox="1"/>
          <p:nvPr/>
        </p:nvSpPr>
        <p:spPr>
          <a:xfrm>
            <a:off x="-782022" y="2190750"/>
            <a:ext cx="6727941" cy="1460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7"/>
          <p:cNvSpPr txBox="1"/>
          <p:nvPr/>
        </p:nvSpPr>
        <p:spPr>
          <a:xfrm>
            <a:off x="648374" y="117080"/>
            <a:ext cx="1933575" cy="190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31° CONIC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15° CONITI </a:t>
            </a:r>
            <a:endParaRPr/>
          </a:p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89" u="none" cap="none" strike="noStrike">
                <a:solidFill>
                  <a:srgbClr val="004AAD"/>
                </a:solidFill>
                <a:latin typeface="Girassol"/>
                <a:ea typeface="Girassol"/>
                <a:cs typeface="Girassol"/>
                <a:sym typeface="Girassol"/>
              </a:rPr>
              <a:t>12° ENIC</a:t>
            </a:r>
            <a:endParaRPr/>
          </a:p>
        </p:txBody>
      </p:sp>
      <p:sp>
        <p:nvSpPr>
          <p:cNvPr id="338" name="Google Shape;338;p7"/>
          <p:cNvSpPr/>
          <p:nvPr/>
        </p:nvSpPr>
        <p:spPr>
          <a:xfrm>
            <a:off x="14144409" y="657218"/>
            <a:ext cx="1774631" cy="1035873"/>
          </a:xfrm>
          <a:custGeom>
            <a:rect b="b" l="l" r="r" t="t"/>
            <a:pathLst>
              <a:path extrusionOk="0" h="1035873" w="1774631">
                <a:moveTo>
                  <a:pt x="0" y="0"/>
                </a:moveTo>
                <a:lnTo>
                  <a:pt x="1774632" y="0"/>
                </a:lnTo>
                <a:lnTo>
                  <a:pt x="1774632" y="1035872"/>
                </a:lnTo>
                <a:lnTo>
                  <a:pt x="0" y="10358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-3510" r="-51959" t="0"/>
            </a:stretch>
          </a:blipFill>
          <a:ln>
            <a:noFill/>
          </a:ln>
        </p:spPr>
      </p:sp>
      <p:sp>
        <p:nvSpPr>
          <p:cNvPr id="339" name="Google Shape;339;p7"/>
          <p:cNvSpPr/>
          <p:nvPr/>
        </p:nvSpPr>
        <p:spPr>
          <a:xfrm>
            <a:off x="16347141" y="895546"/>
            <a:ext cx="1749885" cy="686262"/>
          </a:xfrm>
          <a:custGeom>
            <a:rect b="b" l="l" r="r" t="t"/>
            <a:pathLst>
              <a:path extrusionOk="0" h="686262" w="1749885">
                <a:moveTo>
                  <a:pt x="0" y="0"/>
                </a:moveTo>
                <a:lnTo>
                  <a:pt x="1749885" y="0"/>
                </a:lnTo>
                <a:lnTo>
                  <a:pt x="1749885" y="686263"/>
                </a:lnTo>
                <a:lnTo>
                  <a:pt x="0" y="686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